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84" r:id="rId2"/>
    <p:sldId id="318" r:id="rId3"/>
    <p:sldId id="294" r:id="rId4"/>
    <p:sldId id="309" r:id="rId5"/>
    <p:sldId id="295" r:id="rId6"/>
    <p:sldId id="301" r:id="rId7"/>
    <p:sldId id="296" r:id="rId8"/>
    <p:sldId id="297" r:id="rId9"/>
    <p:sldId id="298" r:id="rId10"/>
    <p:sldId id="300" r:id="rId11"/>
    <p:sldId id="288" r:id="rId12"/>
    <p:sldId id="290" r:id="rId13"/>
    <p:sldId id="308" r:id="rId14"/>
    <p:sldId id="307" r:id="rId15"/>
    <p:sldId id="299" r:id="rId16"/>
    <p:sldId id="319" r:id="rId17"/>
    <p:sldId id="305" r:id="rId18"/>
    <p:sldId id="289" r:id="rId19"/>
    <p:sldId id="310" r:id="rId20"/>
    <p:sldId id="311" r:id="rId21"/>
    <p:sldId id="312" r:id="rId22"/>
    <p:sldId id="313" r:id="rId23"/>
    <p:sldId id="314" r:id="rId24"/>
    <p:sldId id="256" r:id="rId25"/>
    <p:sldId id="257" r:id="rId26"/>
    <p:sldId id="322" r:id="rId27"/>
    <p:sldId id="325" r:id="rId28"/>
    <p:sldId id="329" r:id="rId29"/>
    <p:sldId id="326" r:id="rId30"/>
    <p:sldId id="324" r:id="rId31"/>
    <p:sldId id="323" r:id="rId32"/>
    <p:sldId id="327" r:id="rId33"/>
    <p:sldId id="328" r:id="rId34"/>
    <p:sldId id="330" r:id="rId35"/>
    <p:sldId id="331" r:id="rId36"/>
    <p:sldId id="332" r:id="rId37"/>
    <p:sldId id="320" r:id="rId38"/>
    <p:sldId id="333" r:id="rId39"/>
    <p:sldId id="334" r:id="rId40"/>
    <p:sldId id="316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Gowun Dodum" panose="020B0600000101010101" charset="-127"/>
      <p:regular r:id="rId47"/>
    </p:embeddedFont>
    <p:embeddedFont>
      <p:font typeface="G마켓 산스 TTF Bold" panose="02000000000000000000" pitchFamily="2" charset="-127"/>
      <p:regular r:id="rId48"/>
      <p:bold r:id="rId49"/>
      <p:italic r:id="rId50"/>
      <p:boldItalic r:id="rId51"/>
    </p:embeddedFont>
    <p:embeddedFont>
      <p:font typeface="G마켓 산스 TTF Medium" panose="02000000000000000000" pitchFamily="2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Gmarket Sans TTF Medium" panose="02000000000000000000" pitchFamily="2" charset="-127"/>
      <p:regular r:id="rId55"/>
    </p:embeddedFont>
    <p:embeddedFont>
      <p:font typeface="Calibri Light" panose="020F0302020204030204" pitchFamily="34" charset="0"/>
      <p:regular r:id="rId56"/>
      <p:italic r:id="rId57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0FF"/>
    <a:srgbClr val="E9DC33"/>
    <a:srgbClr val="71680F"/>
    <a:srgbClr val="E6AC00"/>
    <a:srgbClr val="E5E8FF"/>
    <a:srgbClr val="C5B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9" autoAdjust="0"/>
    <p:restoredTop sz="94690"/>
  </p:normalViewPr>
  <p:slideViewPr>
    <p:cSldViewPr snapToGrid="0" snapToObjects="1">
      <p:cViewPr varScale="1">
        <p:scale>
          <a:sx n="73" d="100"/>
          <a:sy n="73" d="100"/>
        </p:scale>
        <p:origin x="9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59c49d63a3ae7ed" providerId="LiveId" clId="{19D0580F-E95A-4757-AFD5-B12355298ABC}"/>
    <pc:docChg chg="modSld">
      <pc:chgData name="" userId="759c49d63a3ae7ed" providerId="LiveId" clId="{19D0580F-E95A-4757-AFD5-B12355298ABC}" dt="2022-09-19T09:33:59.681" v="26" actId="20577"/>
      <pc:docMkLst>
        <pc:docMk/>
      </pc:docMkLst>
      <pc:sldChg chg="modSp">
        <pc:chgData name="" userId="759c49d63a3ae7ed" providerId="LiveId" clId="{19D0580F-E95A-4757-AFD5-B12355298ABC}" dt="2022-09-19T09:33:59.681" v="26" actId="20577"/>
        <pc:sldMkLst>
          <pc:docMk/>
          <pc:sldMk cId="3461497086" sldId="284"/>
        </pc:sldMkLst>
        <pc:spChg chg="mod">
          <ac:chgData name="" userId="759c49d63a3ae7ed" providerId="LiveId" clId="{19D0580F-E95A-4757-AFD5-B12355298ABC}" dt="2022-09-19T09:33:59.681" v="26" actId="20577"/>
          <ac:spMkLst>
            <pc:docMk/>
            <pc:sldMk cId="3461497086" sldId="284"/>
            <ac:spMk id="6" creationId="{43C5BCBC-D224-AD1B-A51B-E1B891B8AA12}"/>
          </ac:spMkLst>
        </pc:spChg>
      </pc:sldChg>
    </pc:docChg>
  </pc:docChgLst>
  <pc:docChgLst>
    <pc:chgData userId="759c49d63a3ae7ed" providerId="LiveId" clId="{33AEA0CA-845B-4C9F-A857-1D7B61F8CD5B}"/>
    <pc:docChg chg="addSld delSld modSld">
      <pc:chgData name="" userId="759c49d63a3ae7ed" providerId="LiveId" clId="{33AEA0CA-845B-4C9F-A857-1D7B61F8CD5B}" dt="2022-09-19T09:32:55.284" v="40"/>
      <pc:docMkLst>
        <pc:docMk/>
      </pc:docMkLst>
      <pc:sldChg chg="del">
        <pc:chgData name="" userId="759c49d63a3ae7ed" providerId="LiveId" clId="{33AEA0CA-845B-4C9F-A857-1D7B61F8CD5B}" dt="2022-09-19T09:30:34.689" v="1" actId="2696"/>
        <pc:sldMkLst>
          <pc:docMk/>
          <pc:sldMk cId="783588821" sldId="292"/>
        </pc:sldMkLst>
      </pc:sldChg>
      <pc:sldChg chg="modSp del">
        <pc:chgData name="" userId="759c49d63a3ae7ed" providerId="LiveId" clId="{33AEA0CA-845B-4C9F-A857-1D7B61F8CD5B}" dt="2022-09-19T09:32:02.908" v="32" actId="2696"/>
        <pc:sldMkLst>
          <pc:docMk/>
          <pc:sldMk cId="3899256568" sldId="293"/>
        </pc:sldMkLst>
        <pc:spChg chg="mod">
          <ac:chgData name="" userId="759c49d63a3ae7ed" providerId="LiveId" clId="{33AEA0CA-845B-4C9F-A857-1D7B61F8CD5B}" dt="2022-09-19T09:31:58.545" v="30"/>
          <ac:spMkLst>
            <pc:docMk/>
            <pc:sldMk cId="3899256568" sldId="293"/>
            <ac:spMk id="3" creationId="{6090686E-1977-E548-154B-22B1E9F45A08}"/>
          </ac:spMkLst>
        </pc:spChg>
      </pc:sldChg>
      <pc:sldChg chg="modSp">
        <pc:chgData name="" userId="759c49d63a3ae7ed" providerId="LiveId" clId="{33AEA0CA-845B-4C9F-A857-1D7B61F8CD5B}" dt="2022-09-19T09:31:20.812" v="3" actId="1076"/>
        <pc:sldMkLst>
          <pc:docMk/>
          <pc:sldMk cId="2817021927" sldId="298"/>
        </pc:sldMkLst>
        <pc:spChg chg="mod">
          <ac:chgData name="" userId="759c49d63a3ae7ed" providerId="LiveId" clId="{33AEA0CA-845B-4C9F-A857-1D7B61F8CD5B}" dt="2022-09-19T09:31:20.812" v="3" actId="1076"/>
          <ac:spMkLst>
            <pc:docMk/>
            <pc:sldMk cId="2817021927" sldId="298"/>
            <ac:spMk id="9" creationId="{37E0C088-1773-9EFC-4114-EE71B70C8B37}"/>
          </ac:spMkLst>
        </pc:spChg>
      </pc:sldChg>
      <pc:sldChg chg="modSp">
        <pc:chgData name="" userId="759c49d63a3ae7ed" providerId="LiveId" clId="{33AEA0CA-845B-4C9F-A857-1D7B61F8CD5B}" dt="2022-09-19T09:31:50.299" v="21"/>
        <pc:sldMkLst>
          <pc:docMk/>
          <pc:sldMk cId="648890246" sldId="299"/>
        </pc:sldMkLst>
        <pc:spChg chg="mod">
          <ac:chgData name="" userId="759c49d63a3ae7ed" providerId="LiveId" clId="{33AEA0CA-845B-4C9F-A857-1D7B61F8CD5B}" dt="2022-09-19T09:31:50.299" v="21"/>
          <ac:spMkLst>
            <pc:docMk/>
            <pc:sldMk cId="648890246" sldId="299"/>
            <ac:spMk id="8" creationId="{25EF0E49-4FC4-1439-74CE-F4F030B1AE0D}"/>
          </ac:spMkLst>
        </pc:spChg>
      </pc:sldChg>
      <pc:sldChg chg="del">
        <pc:chgData name="" userId="759c49d63a3ae7ed" providerId="LiveId" clId="{33AEA0CA-845B-4C9F-A857-1D7B61F8CD5B}" dt="2022-09-19T09:32:04.350" v="33" actId="2696"/>
        <pc:sldMkLst>
          <pc:docMk/>
          <pc:sldMk cId="2067054084" sldId="302"/>
        </pc:sldMkLst>
      </pc:sldChg>
      <pc:sldChg chg="del">
        <pc:chgData name="" userId="759c49d63a3ae7ed" providerId="LiveId" clId="{33AEA0CA-845B-4C9F-A857-1D7B61F8CD5B}" dt="2022-09-19T09:32:07.396" v="34" actId="2696"/>
        <pc:sldMkLst>
          <pc:docMk/>
          <pc:sldMk cId="1598158304" sldId="303"/>
        </pc:sldMkLst>
      </pc:sldChg>
      <pc:sldChg chg="del">
        <pc:chgData name="" userId="759c49d63a3ae7ed" providerId="LiveId" clId="{33AEA0CA-845B-4C9F-A857-1D7B61F8CD5B}" dt="2022-09-19T09:32:09.565" v="35" actId="2696"/>
        <pc:sldMkLst>
          <pc:docMk/>
          <pc:sldMk cId="3131946414" sldId="304"/>
        </pc:sldMkLst>
      </pc:sldChg>
      <pc:sldChg chg="del">
        <pc:chgData name="" userId="759c49d63a3ae7ed" providerId="LiveId" clId="{33AEA0CA-845B-4C9F-A857-1D7B61F8CD5B}" dt="2022-09-19T09:32:40.951" v="36" actId="2696"/>
        <pc:sldMkLst>
          <pc:docMk/>
          <pc:sldMk cId="2081368176" sldId="315"/>
        </pc:sldMkLst>
      </pc:sldChg>
      <pc:sldChg chg="add">
        <pc:chgData name="" userId="759c49d63a3ae7ed" providerId="LiveId" clId="{33AEA0CA-845B-4C9F-A857-1D7B61F8CD5B}" dt="2022-09-19T09:30:32.543" v="0"/>
        <pc:sldMkLst>
          <pc:docMk/>
          <pc:sldMk cId="2557202567" sldId="318"/>
        </pc:sldMkLst>
      </pc:sldChg>
      <pc:sldChg chg="add">
        <pc:chgData name="" userId="759c49d63a3ae7ed" providerId="LiveId" clId="{33AEA0CA-845B-4C9F-A857-1D7B61F8CD5B}" dt="2022-09-19T09:32:00.847" v="31"/>
        <pc:sldMkLst>
          <pc:docMk/>
          <pc:sldMk cId="3900657510" sldId="319"/>
        </pc:sldMkLst>
      </pc:sldChg>
      <pc:sldChg chg="add">
        <pc:chgData name="" userId="759c49d63a3ae7ed" providerId="LiveId" clId="{33AEA0CA-845B-4C9F-A857-1D7B61F8CD5B}" dt="2022-09-19T09:32:45.194" v="37"/>
        <pc:sldMkLst>
          <pc:docMk/>
          <pc:sldMk cId="3950365351" sldId="320"/>
        </pc:sldMkLst>
      </pc:sldChg>
      <pc:sldChg chg="add">
        <pc:chgData name="" userId="759c49d63a3ae7ed" providerId="LiveId" clId="{33AEA0CA-845B-4C9F-A857-1D7B61F8CD5B}" dt="2022-09-19T09:32:55.284" v="40"/>
        <pc:sldMkLst>
          <pc:docMk/>
          <pc:sldMk cId="506772606" sldId="321"/>
        </pc:sldMkLst>
      </pc:sldChg>
      <pc:sldChg chg="add del">
        <pc:chgData name="" userId="759c49d63a3ae7ed" providerId="LiveId" clId="{33AEA0CA-845B-4C9F-A857-1D7B61F8CD5B}" dt="2022-09-19T09:32:51.556" v="39" actId="2696"/>
        <pc:sldMkLst>
          <pc:docMk/>
          <pc:sldMk cId="4168240036" sldId="32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온라인 쇼핑 거래액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2021년 6월</c:v>
                </c:pt>
                <c:pt idx="1">
                  <c:v>2022년 6월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152000</c:v>
                </c:pt>
                <c:pt idx="1">
                  <c:v>167806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78-D446-B2EF-0242875AB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5209248"/>
        <c:axId val="1295391424"/>
      </c:barChart>
      <c:catAx>
        <c:axId val="129520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  <a:cs typeface="+mn-cs"/>
              </a:defRPr>
            </a:pPr>
            <a:endParaRPr lang="ko-KR"/>
          </a:p>
        </c:txPr>
        <c:crossAx val="1295391424"/>
        <c:crosses val="autoZero"/>
        <c:auto val="1"/>
        <c:lblAlgn val="ctr"/>
        <c:lblOffset val="100"/>
        <c:noMultiLvlLbl val="0"/>
      </c:catAx>
      <c:valAx>
        <c:axId val="1295391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520924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explosion val="13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7C-EE44-B966-BD95AFFE4DE1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87C-EE44-B966-BD95AFFE4DE1}"/>
              </c:ext>
            </c:extLst>
          </c:dPt>
          <c:dPt>
            <c:idx val="2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887C-EE44-B966-BD95AFFE4DE1}"/>
              </c:ext>
            </c:extLst>
          </c:dPt>
          <c:dPt>
            <c:idx val="3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87C-EE44-B966-BD95AFFE4DE1}"/>
              </c:ext>
            </c:extLst>
          </c:dPt>
          <c:dLbls>
            <c:dLbl>
              <c:idx val="0"/>
              <c:layout>
                <c:manualLayout>
                  <c:x val="3.1814799852274783E-2"/>
                  <c:y val="-2.65086364224322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Gmarket Sans TTF Medium" panose="02000000000000000000" pitchFamily="2" charset="-128"/>
                      <a:ea typeface="Gmarket Sans TTF Medium" panose="02000000000000000000" pitchFamily="2" charset="-128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887C-EE44-B966-BD95AFFE4D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식, 음료</c:v>
                </c:pt>
                <c:pt idx="1">
                  <c:v>음식서비스</c:v>
                </c:pt>
                <c:pt idx="2">
                  <c:v>가전, 전자, 통신</c:v>
                </c:pt>
                <c:pt idx="3">
                  <c:v>여행, 교통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0.13200000000000001</c:v>
                </c:pt>
                <c:pt idx="1">
                  <c:v>0.123</c:v>
                </c:pt>
                <c:pt idx="2">
                  <c:v>0.106</c:v>
                </c:pt>
                <c:pt idx="3">
                  <c:v>9.8000000000000004E-2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7C-EE44-B966-BD95AFFE4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612657538302003"/>
          <c:y val="0.35342543297375456"/>
          <c:w val="0.21863873185989668"/>
          <c:h val="0.301281599752055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EC447F-5294-42A6-9B9C-3853B56BC9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5DDEF2D-8BAB-46A2-B054-647AE6AEF6C9}">
      <dgm:prSet phldrT="[텍스트]" custT="1"/>
      <dgm:spPr>
        <a:solidFill>
          <a:schemeClr val="bg1"/>
        </a:solidFill>
      </dgm:spPr>
      <dgm:t>
        <a:bodyPr/>
        <a:lstStyle/>
        <a:p>
          <a:pPr latinLnBrk="1"/>
          <a:r>
            <a:rPr lang="en-US" altLang="ko-KR" sz="20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rPr>
            <a:t>Project</a:t>
          </a:r>
          <a:endParaRPr lang="ko-KR" altLang="en-US" sz="2000" dirty="0">
            <a:solidFill>
              <a:schemeClr val="tx1"/>
            </a:solidFill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gm:t>
    </dgm:pt>
    <dgm:pt modelId="{A8BE1B3A-350E-4526-A2C3-F1A7F84FDD72}" type="parTrans" cxnId="{5A60BF3B-11FE-487F-A81D-DDCDB46D7CC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08D28D5-0ED0-4D65-AFB8-D4CD4517B32B}" type="sibTrans" cxnId="{5A60BF3B-11FE-487F-A81D-DDCDB46D7CC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3777E66-FB5E-40C5-A8E3-44553ABB36E8}" type="asst">
      <dgm:prSet phldrT="[텍스트]" custT="1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관리자 페이지</a:t>
          </a:r>
        </a:p>
      </dgm:t>
    </dgm:pt>
    <dgm:pt modelId="{020054B2-A919-47D6-B153-1A16283FA060}" type="parTrans" cxnId="{E3463CEC-CD72-40E8-B21D-472A7FFA841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91D5A55-1BF9-4552-8D75-5ACAFCE6BA6F}" type="sibTrans" cxnId="{E3463CEC-CD72-40E8-B21D-472A7FFA841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7A6ABB3-3EF7-41D3-8B9C-B8E2575AE9A6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메인페이지</a:t>
          </a:r>
          <a:endParaRPr lang="ko-KR" altLang="en-US" sz="14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C0FD248-192A-4A66-A1C9-D6E3F209F5C9}" type="parTrans" cxnId="{23F95F9E-048F-4940-9D36-8DB535E2F02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5BC8626-8E3F-40D7-AC83-6CFCD0983395}" type="sibTrans" cxnId="{23F95F9E-048F-4940-9D36-8DB535E2F02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D681D5A7-1640-4C95-8CDD-EB63B5BFCE0C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메뉴 카테고리</a:t>
          </a:r>
        </a:p>
      </dgm:t>
    </dgm:pt>
    <dgm:pt modelId="{7C40316F-D09C-46E5-BB10-5530CF47C568}" type="parTrans" cxnId="{46154531-5A8F-498F-865F-971E8F15586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99A9492-CF3D-4DBF-8494-B558D212E296}" type="sibTrans" cxnId="{46154531-5A8F-498F-865F-971E8F15586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E32A8FF-6BFB-49DD-A8E4-0647D13B8F8B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고객센터</a:t>
          </a:r>
        </a:p>
      </dgm:t>
    </dgm:pt>
    <dgm:pt modelId="{159C112B-BEC4-4DE5-9F6C-5FA25D1C6F48}" type="parTrans" cxnId="{60F1FB63-CB83-4C5A-8D4F-9C5160A70229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D3D6A0C-AF72-40C9-8521-8101ACDA0880}" type="sibTrans" cxnId="{60F1FB63-CB83-4C5A-8D4F-9C5160A70229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4192F4C-C782-421B-8123-7C997A4FFE95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마이페이지</a:t>
          </a:r>
        </a:p>
      </dgm:t>
    </dgm:pt>
    <dgm:pt modelId="{4B034FE4-28B4-4C47-9A4E-84822C4552FC}" type="parTrans" cxnId="{AE7F61D8-CD75-4B2C-9909-1764D5E3E4E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22426CD7-1F11-4DB3-90D1-62EDA61B6250}" type="sibTrans" cxnId="{AE7F61D8-CD75-4B2C-9909-1764D5E3E4E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DDD9D1C-1C75-4804-9962-89A05C53D499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-US" altLang="ko-KR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1:1 </a:t>
          </a:r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문의</a:t>
          </a:r>
        </a:p>
      </dgm:t>
    </dgm:pt>
    <dgm:pt modelId="{75437767-5834-43F9-8377-D756E8260E68}" type="parTrans" cxnId="{051B85F5-C263-42CF-BA16-EE274A99854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333335B-E045-426F-991A-B04E9FCAB87C}" type="sibTrans" cxnId="{051B85F5-C263-42CF-BA16-EE274A99854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3BE15E7-5C17-4B0C-80EB-81787DCABEFD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-US" altLang="ko-KR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FAQ</a:t>
          </a:r>
          <a:endParaRPr lang="ko-KR" altLang="en-US" sz="14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CB37FDF3-4694-4EEA-AD11-5B3D9C7B2FAA}" type="parTrans" cxnId="{F3F42843-B8BB-4D6A-9223-BBC4850EBCB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94DABC7A-5A6D-4F53-A2F8-51D64C89A48E}" type="sibTrans" cxnId="{F3F42843-B8BB-4D6A-9223-BBC4850EBCB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396A4CAE-C257-4D30-89E0-952722A204F5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공지사항</a:t>
          </a:r>
        </a:p>
      </dgm:t>
    </dgm:pt>
    <dgm:pt modelId="{834E852A-4CAF-4895-B191-1952D9D0019F}" type="parTrans" cxnId="{BDA7D51D-AAFE-446B-9315-F5D97862DF07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2F81815-4EAF-4199-97A8-91F0558FF067}" type="sibTrans" cxnId="{BDA7D51D-AAFE-446B-9315-F5D97862DF07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8694A1A-1BB8-4ECA-AACF-4AC0EC048153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로그인 </a:t>
          </a:r>
          <a:r>
            <a: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br>
            <a: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</a:br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회원가입</a:t>
          </a:r>
        </a:p>
      </dgm:t>
    </dgm:pt>
    <dgm:pt modelId="{A133BFFC-C615-4AE6-AEDF-F28A17DF7EB5}" type="parTrans" cxnId="{F34DB5E9-7050-4A23-8CDF-DFA074667DA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67C0A92-68B5-4331-B5B7-9E21C5F41163}" type="sibTrans" cxnId="{F34DB5E9-7050-4A23-8CDF-DFA074667DA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1ABBAF2-8270-492F-8F28-6D720A9F5A12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주문 내역</a:t>
          </a:r>
          <a:endParaRPr lang="en-US" altLang="ko-KR" sz="14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7B89648-58B7-4F6D-8FB0-B456FB4DCC17}" type="parTrans" cxnId="{0CFEEA25-D29B-4B5B-89C5-5AFA84B9F08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760F83A-6479-4EE4-9A38-6847F9F7BE14}" type="sibTrans" cxnId="{0CFEEA25-D29B-4B5B-89C5-5AFA84B9F085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6D134C9-EF8A-4183-8F54-8DAD7A752642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상품 후기</a:t>
          </a:r>
          <a:endParaRPr lang="en-US" altLang="ko-KR" sz="14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54F956A4-9AB6-4915-88AE-65E37C3572CB}" type="parTrans" cxnId="{38353056-3A94-4D4E-AA1D-BB12E03C6118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EABE131-EC03-4751-B73A-3094AF21516A}" type="sibTrans" cxnId="{38353056-3A94-4D4E-AA1D-BB12E03C6118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F858EB5-FCA0-430C-AF9F-8A74D0355689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개인정보 수정</a:t>
          </a:r>
          <a:endParaRPr lang="en-US" altLang="ko-KR" sz="14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0BDE810-F49E-4779-931A-114B40836556}" type="parTrans" cxnId="{835DF4ED-C501-4F46-B910-2721066D5280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07DF3CF-D17E-47A4-AB8E-0188464A30C3}" type="sibTrans" cxnId="{835DF4ED-C501-4F46-B910-2721066D5280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46DE09B-8CF2-49C6-BF67-72C2CA8C2A56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한식</a:t>
          </a:r>
        </a:p>
      </dgm:t>
    </dgm:pt>
    <dgm:pt modelId="{97B00DAC-13D5-4180-8817-45A23719BE63}" type="parTrans" cxnId="{0C73E552-03E1-4CF4-8E13-7A6F9D6F43E3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D4CB35F-CF27-4541-A116-BB0DE74E9F0F}" type="sibTrans" cxnId="{0C73E552-03E1-4CF4-8E13-7A6F9D6F43E3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84B99C3-738A-49A8-8320-7B92CB79E4AC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중식</a:t>
          </a:r>
        </a:p>
      </dgm:t>
    </dgm:pt>
    <dgm:pt modelId="{B1D419D3-92F3-4F62-A558-5BCAB991EEE5}" type="parTrans" cxnId="{B1AEEC98-775C-489E-B439-04B64F5839A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E66265C-2F3E-4036-BBFD-2F908ED455D8}" type="sibTrans" cxnId="{B1AEEC98-775C-489E-B439-04B64F5839A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04393E4-CC4C-4761-9712-7375F25B1389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일식</a:t>
          </a:r>
        </a:p>
      </dgm:t>
    </dgm:pt>
    <dgm:pt modelId="{35BC7379-2133-4F38-BCD5-B311A2AE05F9}" type="parTrans" cxnId="{E36F6306-36B3-4D87-9365-A3C246D5BE3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C441F18-8586-43FE-B2B1-AD29E6489C5F}" type="sibTrans" cxnId="{E36F6306-36B3-4D87-9365-A3C246D5BE3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02EC5EFE-60C1-4A8D-95BF-CF2D0C9B956A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양식</a:t>
          </a:r>
        </a:p>
      </dgm:t>
    </dgm:pt>
    <dgm:pt modelId="{8F2C3DFA-3DA3-439D-853F-F1D1D49CFB59}" type="parTrans" cxnId="{91E57DF4-AC9C-463F-A59A-0C701BBD885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8DEED58-6D53-48D0-8C86-9B2AC6C5759E}" type="sibTrans" cxnId="{91E57DF4-AC9C-463F-A59A-0C701BBD885A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C6E2026A-189F-4B57-9BAC-2EFB5C37B8E0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아시안</a:t>
          </a:r>
        </a:p>
      </dgm:t>
    </dgm:pt>
    <dgm:pt modelId="{FFAABA18-CE9B-4DD0-A694-F0ECDDCA8E80}" type="parTrans" cxnId="{84271BBA-C753-42BC-83A0-64A8E4DE631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360ED9D9-7E2D-4A3A-BF02-1BCC293DF3DE}" type="sibTrans" cxnId="{84271BBA-C753-42BC-83A0-64A8E4DE631B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355C228-A444-4DC9-937E-40F41FE2177E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야식</a:t>
          </a:r>
          <a:r>
            <a: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분식</a:t>
          </a:r>
        </a:p>
      </dgm:t>
    </dgm:pt>
    <dgm:pt modelId="{DE38023F-A864-4133-9A5B-9AD164162BA5}" type="parTrans" cxnId="{36E48A42-EAFB-403C-9A31-AE668444DC18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DD9162F-7F2F-4FD9-80BE-A373FC13EA74}" type="sibTrans" cxnId="{36E48A42-EAFB-403C-9A31-AE668444DC18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AB7C5994-7960-48D2-AE77-9CE28A82CF33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배너</a:t>
          </a:r>
        </a:p>
      </dgm:t>
    </dgm:pt>
    <dgm:pt modelId="{820A0D6E-562B-418B-9F6B-53A0CDD67956}" type="parTrans" cxnId="{3EF2598E-43C6-45A5-B608-E274CBAA375C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8B09CBE-FBBF-4183-AF3A-27774D7DB382}" type="sibTrans" cxnId="{3EF2598E-43C6-45A5-B608-E274CBAA375C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B12695B3-E7D6-4492-B051-0555B696268C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인기상품</a:t>
          </a:r>
        </a:p>
      </dgm:t>
    </dgm:pt>
    <dgm:pt modelId="{2FDBBD0B-2C41-4AEC-90E6-EC5E22BA722D}" type="parTrans" cxnId="{DE0AB5F7-E0ED-4B25-8689-12A0C054A9CE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4E87B72-3325-41C5-B278-33EADF11E240}" type="sibTrans" cxnId="{DE0AB5F7-E0ED-4B25-8689-12A0C054A9CE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F541D75-1A99-4B1E-A594-ADCD04C9A1A0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오늘의 추천</a:t>
          </a:r>
        </a:p>
      </dgm:t>
    </dgm:pt>
    <dgm:pt modelId="{9598913D-9809-4365-81AF-530437E68E9E}" type="parTrans" cxnId="{66037170-5AFB-441C-9E36-41F7D731CA7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EB270476-C075-4FB3-A193-9C198EFB94C8}" type="sibTrans" cxnId="{66037170-5AFB-441C-9E36-41F7D731CA7F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6B5C16E3-8866-40A3-B660-784B6EB8266F}">
      <dgm:prSet phldrT="[텍스트]" custT="1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장바구니</a:t>
          </a:r>
        </a:p>
      </dgm:t>
    </dgm:pt>
    <dgm:pt modelId="{9CEDAD3E-D989-451D-B086-D13B616CF6B2}" type="parTrans" cxnId="{3A4335BE-8E0F-4975-9DE6-8BD464F5103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CCCA7AA6-DF51-4C72-BF2E-FDBD051FD539}" type="sibTrans" cxnId="{3A4335BE-8E0F-4975-9DE6-8BD464F5103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1387143B-D1D5-43CC-97D2-A8DA0BBF5386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결제</a:t>
          </a:r>
        </a:p>
      </dgm:t>
    </dgm:pt>
    <dgm:pt modelId="{73861564-D965-4901-A151-F688DE024096}" type="parTrans" cxnId="{767A1BA0-20A2-4335-9BE8-907357E24DC0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B6AF3322-0454-4A3B-A001-CD3F148E7071}" type="sibTrans" cxnId="{767A1BA0-20A2-4335-9BE8-907357E24DC0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D422A5B-2ADB-4D3D-AB98-819C9819CBDA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배송지</a:t>
          </a:r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관리</a:t>
          </a:r>
          <a:endParaRPr lang="en-US" altLang="ko-KR" sz="14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29B7DC7-F913-4AA7-9F7F-0F4DB544BFC1}" type="sibTrans" cxnId="{32BBB364-DDB2-40FF-853B-BF888348FC0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BC5D581F-2076-4C1C-B632-ECABC3ACEDCD}" type="parTrans" cxnId="{32BBB364-DDB2-40FF-853B-BF888348FC06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4D461C69-CB26-4B0A-9E7A-1783095B1172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en-US" altLang="ko-KR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ID / PW </a:t>
          </a:r>
          <a:r>
            <a:rPr lang="ko-KR" altLang="en-US" sz="14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찾기</a:t>
          </a:r>
        </a:p>
      </dgm:t>
    </dgm:pt>
    <dgm:pt modelId="{544D3F4F-AC48-422C-912C-79C09840F07C}" type="parTrans" cxnId="{55E96E42-0B88-4A6B-9080-DC97D748D7C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F22586E-8B0D-45BE-897A-EA81EBF23FFB}" type="sibTrans" cxnId="{55E96E42-0B88-4A6B-9080-DC97D748D7CD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77CD762A-80EC-4FF1-AD54-675ADC10CF2C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이용약관</a:t>
          </a:r>
          <a:r>
            <a: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br>
            <a:rPr lang="en-US" altLang="ko-KR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</a:br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개인정보 수집</a:t>
          </a:r>
        </a:p>
      </dgm:t>
    </dgm:pt>
    <dgm:pt modelId="{54F628D6-5570-4EE6-99B4-8A950D0E9067}" type="parTrans" cxnId="{B378A97E-D376-4BF9-ABF2-462CCDB5F751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FB9EA438-BB60-4246-8130-5D51DD676521}" type="sibTrans" cxnId="{B378A97E-D376-4BF9-ABF2-462CCDB5F751}">
      <dgm:prSet/>
      <dgm:spPr/>
      <dgm:t>
        <a:bodyPr/>
        <a:lstStyle/>
        <a:p>
          <a:pPr latinLnBrk="1"/>
          <a:endParaRPr lang="ko-KR" altLang="en-US"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83064809-D290-4412-9DA7-9168B6AB8F19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기본정보</a:t>
          </a:r>
        </a:p>
      </dgm:t>
    </dgm:pt>
    <dgm:pt modelId="{CFB30224-061A-4250-91F5-9C34EE7B20A7}" type="parTrans" cxnId="{EBCFDE52-279F-4B47-8E19-4D7E1B53FD71}">
      <dgm:prSet/>
      <dgm:spPr/>
      <dgm:t>
        <a:bodyPr/>
        <a:lstStyle/>
        <a:p>
          <a:pPr latinLnBrk="1"/>
          <a:endParaRPr lang="ko-KR" altLang="en-US"/>
        </a:p>
      </dgm:t>
    </dgm:pt>
    <dgm:pt modelId="{FEE192C5-B3E6-4ADB-87B4-602FBBCE7A74}" type="sibTrans" cxnId="{EBCFDE52-279F-4B47-8E19-4D7E1B53FD71}">
      <dgm:prSet/>
      <dgm:spPr/>
      <dgm:t>
        <a:bodyPr/>
        <a:lstStyle/>
        <a:p>
          <a:pPr latinLnBrk="1"/>
          <a:endParaRPr lang="ko-KR" altLang="en-US"/>
        </a:p>
      </dgm:t>
    </dgm:pt>
    <dgm:pt modelId="{8CECC0DE-A32F-4530-A024-7D686E630450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찜한</a:t>
          </a:r>
          <a:r>
            <a:rPr lang="ko-KR" altLang="en-US" sz="14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상품</a:t>
          </a:r>
          <a:endParaRPr lang="en-US" altLang="ko-KR" sz="14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gm:t>
    </dgm:pt>
    <dgm:pt modelId="{34A008F7-4618-4C4E-9ACD-ED9D7CBC2F17}" type="parTrans" cxnId="{E6566654-2089-4482-99D5-5CB96C71CC0D}">
      <dgm:prSet/>
      <dgm:spPr/>
      <dgm:t>
        <a:bodyPr/>
        <a:lstStyle/>
        <a:p>
          <a:pPr latinLnBrk="1"/>
          <a:endParaRPr lang="ko-KR" altLang="en-US"/>
        </a:p>
      </dgm:t>
    </dgm:pt>
    <dgm:pt modelId="{F17A468E-B140-43A8-BEB0-4CBC521E5C4D}" type="sibTrans" cxnId="{E6566654-2089-4482-99D5-5CB96C71CC0D}">
      <dgm:prSet/>
      <dgm:spPr/>
      <dgm:t>
        <a:bodyPr/>
        <a:lstStyle/>
        <a:p>
          <a:pPr latinLnBrk="1"/>
          <a:endParaRPr lang="ko-KR" altLang="en-US"/>
        </a:p>
      </dgm:t>
    </dgm:pt>
    <dgm:pt modelId="{D88FA202-13BF-49CD-9B50-FE487C1E1143}" type="pres">
      <dgm:prSet presAssocID="{06EC447F-5294-42A6-9B9C-3853B56BC9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6B0868-DAD2-4041-8E9B-252073F014DE}" type="pres">
      <dgm:prSet presAssocID="{05DDEF2D-8BAB-46A2-B054-647AE6AEF6C9}" presName="hierRoot1" presStyleCnt="0">
        <dgm:presLayoutVars>
          <dgm:hierBranch val="init"/>
        </dgm:presLayoutVars>
      </dgm:prSet>
      <dgm:spPr/>
    </dgm:pt>
    <dgm:pt modelId="{FB224573-F9C8-48D3-AD7A-CFDD966CA78A}" type="pres">
      <dgm:prSet presAssocID="{05DDEF2D-8BAB-46A2-B054-647AE6AEF6C9}" presName="rootComposite1" presStyleCnt="0"/>
      <dgm:spPr/>
    </dgm:pt>
    <dgm:pt modelId="{BBAECDDD-5E9F-477D-996E-B97F01A628BD}" type="pres">
      <dgm:prSet presAssocID="{05DDEF2D-8BAB-46A2-B054-647AE6AEF6C9}" presName="rootText1" presStyleLbl="node0" presStyleIdx="0" presStyleCnt="1" custScaleX="153199" custScaleY="11327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C070FA-6F70-4144-ADFA-11F43079D571}" type="pres">
      <dgm:prSet presAssocID="{05DDEF2D-8BAB-46A2-B054-647AE6AEF6C9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AEA05205-B9D4-4DFC-A918-D0298E9088E6}" type="pres">
      <dgm:prSet presAssocID="{05DDEF2D-8BAB-46A2-B054-647AE6AEF6C9}" presName="hierChild2" presStyleCnt="0"/>
      <dgm:spPr/>
    </dgm:pt>
    <dgm:pt modelId="{128F12DF-0154-4217-B4A2-6E712A1BB030}" type="pres">
      <dgm:prSet presAssocID="{7C0FD248-192A-4A66-A1C9-D6E3F209F5C9}" presName="Name37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6E8FE17C-3396-4FD2-AE18-A67E4C0D2892}" type="pres">
      <dgm:prSet presAssocID="{F7A6ABB3-3EF7-41D3-8B9C-B8E2575AE9A6}" presName="hierRoot2" presStyleCnt="0">
        <dgm:presLayoutVars>
          <dgm:hierBranch val="init"/>
        </dgm:presLayoutVars>
      </dgm:prSet>
      <dgm:spPr/>
    </dgm:pt>
    <dgm:pt modelId="{2A3A6046-BB17-4F64-8D4C-9504C0AAFB83}" type="pres">
      <dgm:prSet presAssocID="{F7A6ABB3-3EF7-41D3-8B9C-B8E2575AE9A6}" presName="rootComposite" presStyleCnt="0"/>
      <dgm:spPr/>
    </dgm:pt>
    <dgm:pt modelId="{CBCD76B7-D891-4ACF-923F-3F040C545B6C}" type="pres">
      <dgm:prSet presAssocID="{F7A6ABB3-3EF7-41D3-8B9C-B8E2575AE9A6}" presName="rootText" presStyleLbl="node2" presStyleIdx="0" presStyleCnt="6" custScaleX="182162" custScaleY="1359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37407C-F98C-4FA7-98B1-E68434B8AFE9}" type="pres">
      <dgm:prSet presAssocID="{F7A6ABB3-3EF7-41D3-8B9C-B8E2575AE9A6}" presName="rootConnector" presStyleLbl="node2" presStyleIdx="0" presStyleCnt="6"/>
      <dgm:spPr/>
      <dgm:t>
        <a:bodyPr/>
        <a:lstStyle/>
        <a:p>
          <a:pPr latinLnBrk="1"/>
          <a:endParaRPr lang="ko-KR" altLang="en-US"/>
        </a:p>
      </dgm:t>
    </dgm:pt>
    <dgm:pt modelId="{4565CCF8-73EE-452A-8C76-1E755A3EE860}" type="pres">
      <dgm:prSet presAssocID="{F7A6ABB3-3EF7-41D3-8B9C-B8E2575AE9A6}" presName="hierChild4" presStyleCnt="0"/>
      <dgm:spPr/>
    </dgm:pt>
    <dgm:pt modelId="{7F7208C8-7F26-4688-9ED7-799C312F5B55}" type="pres">
      <dgm:prSet presAssocID="{820A0D6E-562B-418B-9F6B-53A0CDD67956}" presName="Name37" presStyleLbl="parChTrans1D3" presStyleIdx="0" presStyleCnt="21"/>
      <dgm:spPr/>
      <dgm:t>
        <a:bodyPr/>
        <a:lstStyle/>
        <a:p>
          <a:pPr latinLnBrk="1"/>
          <a:endParaRPr lang="ko-KR" altLang="en-US"/>
        </a:p>
      </dgm:t>
    </dgm:pt>
    <dgm:pt modelId="{30146A2F-39FC-431B-86AE-676AB4CBFD22}" type="pres">
      <dgm:prSet presAssocID="{AB7C5994-7960-48D2-AE77-9CE28A82CF33}" presName="hierRoot2" presStyleCnt="0">
        <dgm:presLayoutVars>
          <dgm:hierBranch val="init"/>
        </dgm:presLayoutVars>
      </dgm:prSet>
      <dgm:spPr/>
    </dgm:pt>
    <dgm:pt modelId="{A7A7DAF0-8C14-4D2E-A716-E0301181C786}" type="pres">
      <dgm:prSet presAssocID="{AB7C5994-7960-48D2-AE77-9CE28A82CF33}" presName="rootComposite" presStyleCnt="0"/>
      <dgm:spPr/>
    </dgm:pt>
    <dgm:pt modelId="{BA3648D6-D76D-47B5-A10C-704B1D955C3A}" type="pres">
      <dgm:prSet presAssocID="{AB7C5994-7960-48D2-AE77-9CE28A82CF33}" presName="rootText" presStyleLbl="node3" presStyleIdx="0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AF141A-63FC-4EBC-A841-0FF548A278D1}" type="pres">
      <dgm:prSet presAssocID="{AB7C5994-7960-48D2-AE77-9CE28A82CF33}" presName="rootConnector" presStyleLbl="node3" presStyleIdx="0" presStyleCnt="21"/>
      <dgm:spPr/>
      <dgm:t>
        <a:bodyPr/>
        <a:lstStyle/>
        <a:p>
          <a:pPr latinLnBrk="1"/>
          <a:endParaRPr lang="ko-KR" altLang="en-US"/>
        </a:p>
      </dgm:t>
    </dgm:pt>
    <dgm:pt modelId="{9CD47484-6D41-4361-9EE0-7B2C3070E132}" type="pres">
      <dgm:prSet presAssocID="{AB7C5994-7960-48D2-AE77-9CE28A82CF33}" presName="hierChild4" presStyleCnt="0"/>
      <dgm:spPr/>
    </dgm:pt>
    <dgm:pt modelId="{375A167D-368F-429F-89B3-4F9458189F24}" type="pres">
      <dgm:prSet presAssocID="{AB7C5994-7960-48D2-AE77-9CE28A82CF33}" presName="hierChild5" presStyleCnt="0"/>
      <dgm:spPr/>
    </dgm:pt>
    <dgm:pt modelId="{11DC6DD0-B6FA-4CD2-B8AE-761C503E4B9A}" type="pres">
      <dgm:prSet presAssocID="{2FDBBD0B-2C41-4AEC-90E6-EC5E22BA722D}" presName="Name37" presStyleLbl="parChTrans1D3" presStyleIdx="1" presStyleCnt="21"/>
      <dgm:spPr/>
      <dgm:t>
        <a:bodyPr/>
        <a:lstStyle/>
        <a:p>
          <a:pPr latinLnBrk="1"/>
          <a:endParaRPr lang="ko-KR" altLang="en-US"/>
        </a:p>
      </dgm:t>
    </dgm:pt>
    <dgm:pt modelId="{59AEA4AF-68E4-45E4-A821-DA10AE7AA2C6}" type="pres">
      <dgm:prSet presAssocID="{B12695B3-E7D6-4492-B051-0555B696268C}" presName="hierRoot2" presStyleCnt="0">
        <dgm:presLayoutVars>
          <dgm:hierBranch val="init"/>
        </dgm:presLayoutVars>
      </dgm:prSet>
      <dgm:spPr/>
    </dgm:pt>
    <dgm:pt modelId="{0BB11F1F-50F4-4F37-8C13-21C98D8394B0}" type="pres">
      <dgm:prSet presAssocID="{B12695B3-E7D6-4492-B051-0555B696268C}" presName="rootComposite" presStyleCnt="0"/>
      <dgm:spPr/>
    </dgm:pt>
    <dgm:pt modelId="{C96CFB16-2E53-4352-B910-0C279F68E3FC}" type="pres">
      <dgm:prSet presAssocID="{B12695B3-E7D6-4492-B051-0555B696268C}" presName="rootText" presStyleLbl="node3" presStyleIdx="1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21B04A-8F67-469B-8723-77DE6FD320B5}" type="pres">
      <dgm:prSet presAssocID="{B12695B3-E7D6-4492-B051-0555B696268C}" presName="rootConnector" presStyleLbl="node3" presStyleIdx="1" presStyleCnt="21"/>
      <dgm:spPr/>
      <dgm:t>
        <a:bodyPr/>
        <a:lstStyle/>
        <a:p>
          <a:pPr latinLnBrk="1"/>
          <a:endParaRPr lang="ko-KR" altLang="en-US"/>
        </a:p>
      </dgm:t>
    </dgm:pt>
    <dgm:pt modelId="{046F7D40-B632-4641-9FFB-2FEEFFFA4176}" type="pres">
      <dgm:prSet presAssocID="{B12695B3-E7D6-4492-B051-0555B696268C}" presName="hierChild4" presStyleCnt="0"/>
      <dgm:spPr/>
    </dgm:pt>
    <dgm:pt modelId="{5E069814-C7D1-45C0-933D-B41B30ABA039}" type="pres">
      <dgm:prSet presAssocID="{B12695B3-E7D6-4492-B051-0555B696268C}" presName="hierChild5" presStyleCnt="0"/>
      <dgm:spPr/>
    </dgm:pt>
    <dgm:pt modelId="{932030A5-ADB1-44B5-B7E7-9D88069048B8}" type="pres">
      <dgm:prSet presAssocID="{9598913D-9809-4365-81AF-530437E68E9E}" presName="Name37" presStyleLbl="parChTrans1D3" presStyleIdx="2" presStyleCnt="21"/>
      <dgm:spPr/>
      <dgm:t>
        <a:bodyPr/>
        <a:lstStyle/>
        <a:p>
          <a:pPr latinLnBrk="1"/>
          <a:endParaRPr lang="ko-KR" altLang="en-US"/>
        </a:p>
      </dgm:t>
    </dgm:pt>
    <dgm:pt modelId="{1A590D64-1A5A-4A25-8A74-9DB3CCA39653}" type="pres">
      <dgm:prSet presAssocID="{1F541D75-1A99-4B1E-A594-ADCD04C9A1A0}" presName="hierRoot2" presStyleCnt="0">
        <dgm:presLayoutVars>
          <dgm:hierBranch val="init"/>
        </dgm:presLayoutVars>
      </dgm:prSet>
      <dgm:spPr/>
    </dgm:pt>
    <dgm:pt modelId="{7240B02D-3891-42D8-93E9-EA8878BCE83D}" type="pres">
      <dgm:prSet presAssocID="{1F541D75-1A99-4B1E-A594-ADCD04C9A1A0}" presName="rootComposite" presStyleCnt="0"/>
      <dgm:spPr/>
    </dgm:pt>
    <dgm:pt modelId="{644502C0-13F1-4E3A-8F6D-5C6A6C788543}" type="pres">
      <dgm:prSet presAssocID="{1F541D75-1A99-4B1E-A594-ADCD04C9A1A0}" presName="rootText" presStyleLbl="node3" presStyleIdx="2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87A2008-9799-4562-837C-A1BEAFFC51E6}" type="pres">
      <dgm:prSet presAssocID="{1F541D75-1A99-4B1E-A594-ADCD04C9A1A0}" presName="rootConnector" presStyleLbl="node3" presStyleIdx="2" presStyleCnt="21"/>
      <dgm:spPr/>
      <dgm:t>
        <a:bodyPr/>
        <a:lstStyle/>
        <a:p>
          <a:pPr latinLnBrk="1"/>
          <a:endParaRPr lang="ko-KR" altLang="en-US"/>
        </a:p>
      </dgm:t>
    </dgm:pt>
    <dgm:pt modelId="{7FC7F38A-4397-4F87-A6D3-A7A284DC482C}" type="pres">
      <dgm:prSet presAssocID="{1F541D75-1A99-4B1E-A594-ADCD04C9A1A0}" presName="hierChild4" presStyleCnt="0"/>
      <dgm:spPr/>
    </dgm:pt>
    <dgm:pt modelId="{B041E21D-2775-41D7-85F4-023913AFCBC1}" type="pres">
      <dgm:prSet presAssocID="{1F541D75-1A99-4B1E-A594-ADCD04C9A1A0}" presName="hierChild5" presStyleCnt="0"/>
      <dgm:spPr/>
    </dgm:pt>
    <dgm:pt modelId="{4A55288E-327A-4C4D-A982-C31A51F75C82}" type="pres">
      <dgm:prSet presAssocID="{CFB30224-061A-4250-91F5-9C34EE7B20A7}" presName="Name37" presStyleLbl="parChTrans1D3" presStyleIdx="3" presStyleCnt="21"/>
      <dgm:spPr/>
      <dgm:t>
        <a:bodyPr/>
        <a:lstStyle/>
        <a:p>
          <a:pPr latinLnBrk="1"/>
          <a:endParaRPr lang="ko-KR" altLang="en-US"/>
        </a:p>
      </dgm:t>
    </dgm:pt>
    <dgm:pt modelId="{3915C1F9-64D1-438C-9E92-560F50D5F3E7}" type="pres">
      <dgm:prSet presAssocID="{83064809-D290-4412-9DA7-9168B6AB8F19}" presName="hierRoot2" presStyleCnt="0">
        <dgm:presLayoutVars>
          <dgm:hierBranch val="init"/>
        </dgm:presLayoutVars>
      </dgm:prSet>
      <dgm:spPr/>
    </dgm:pt>
    <dgm:pt modelId="{D553ABA0-E232-4E16-8BF2-E75D8761A802}" type="pres">
      <dgm:prSet presAssocID="{83064809-D290-4412-9DA7-9168B6AB8F19}" presName="rootComposite" presStyleCnt="0"/>
      <dgm:spPr/>
    </dgm:pt>
    <dgm:pt modelId="{78132081-9580-47FB-A611-428637589CF4}" type="pres">
      <dgm:prSet presAssocID="{83064809-D290-4412-9DA7-9168B6AB8F19}" presName="rootText" presStyleLbl="node3" presStyleIdx="3" presStyleCnt="21" custScaleX="143982" custScaleY="123899" custLinFactNeighborX="-11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C3A14D-20E1-484A-9CD6-0150F79D3BA4}" type="pres">
      <dgm:prSet presAssocID="{83064809-D290-4412-9DA7-9168B6AB8F19}" presName="rootConnector" presStyleLbl="node3" presStyleIdx="3" presStyleCnt="21"/>
      <dgm:spPr/>
      <dgm:t>
        <a:bodyPr/>
        <a:lstStyle/>
        <a:p>
          <a:pPr latinLnBrk="1"/>
          <a:endParaRPr lang="ko-KR" altLang="en-US"/>
        </a:p>
      </dgm:t>
    </dgm:pt>
    <dgm:pt modelId="{41AA6F41-836A-471A-879D-21E90E20125B}" type="pres">
      <dgm:prSet presAssocID="{83064809-D290-4412-9DA7-9168B6AB8F19}" presName="hierChild4" presStyleCnt="0"/>
      <dgm:spPr/>
    </dgm:pt>
    <dgm:pt modelId="{B740737F-DB79-428A-9ECD-951D61426362}" type="pres">
      <dgm:prSet presAssocID="{83064809-D290-4412-9DA7-9168B6AB8F19}" presName="hierChild5" presStyleCnt="0"/>
      <dgm:spPr/>
    </dgm:pt>
    <dgm:pt modelId="{507C213E-27A8-462F-B8D3-91C1BABCBE0A}" type="pres">
      <dgm:prSet presAssocID="{F7A6ABB3-3EF7-41D3-8B9C-B8E2575AE9A6}" presName="hierChild5" presStyleCnt="0"/>
      <dgm:spPr/>
    </dgm:pt>
    <dgm:pt modelId="{6B6740D7-DE07-44F3-8A57-6D5A4D55AD74}" type="pres">
      <dgm:prSet presAssocID="{7C40316F-D09C-46E5-BB10-5530CF47C568}" presName="Name37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62F3CAC8-FDEC-42FF-A01E-1BA9C3ADA1E9}" type="pres">
      <dgm:prSet presAssocID="{D681D5A7-1640-4C95-8CDD-EB63B5BFCE0C}" presName="hierRoot2" presStyleCnt="0">
        <dgm:presLayoutVars>
          <dgm:hierBranch val="init"/>
        </dgm:presLayoutVars>
      </dgm:prSet>
      <dgm:spPr/>
    </dgm:pt>
    <dgm:pt modelId="{F690D644-A52A-4CF8-BB0C-4D968F9604F9}" type="pres">
      <dgm:prSet presAssocID="{D681D5A7-1640-4C95-8CDD-EB63B5BFCE0C}" presName="rootComposite" presStyleCnt="0"/>
      <dgm:spPr/>
    </dgm:pt>
    <dgm:pt modelId="{8AEC8F18-6C22-4E89-9BA5-F906A0562446}" type="pres">
      <dgm:prSet presAssocID="{D681D5A7-1640-4C95-8CDD-EB63B5BFCE0C}" presName="rootText" presStyleLbl="node2" presStyleIdx="1" presStyleCnt="6" custScaleX="182162" custScaleY="1359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0612C0-A399-479A-91A0-F3771800CA08}" type="pres">
      <dgm:prSet presAssocID="{D681D5A7-1640-4C95-8CDD-EB63B5BFCE0C}" presName="rootConnector" presStyleLbl="node2" presStyleIdx="1" presStyleCnt="6"/>
      <dgm:spPr/>
      <dgm:t>
        <a:bodyPr/>
        <a:lstStyle/>
        <a:p>
          <a:pPr latinLnBrk="1"/>
          <a:endParaRPr lang="ko-KR" altLang="en-US"/>
        </a:p>
      </dgm:t>
    </dgm:pt>
    <dgm:pt modelId="{EA84FDBB-8EC2-4C2E-9343-A8DAA350EE2B}" type="pres">
      <dgm:prSet presAssocID="{D681D5A7-1640-4C95-8CDD-EB63B5BFCE0C}" presName="hierChild4" presStyleCnt="0"/>
      <dgm:spPr/>
    </dgm:pt>
    <dgm:pt modelId="{17EF6EB4-340F-4E34-8394-F74A50082DF4}" type="pres">
      <dgm:prSet presAssocID="{97B00DAC-13D5-4180-8817-45A23719BE63}" presName="Name37" presStyleLbl="parChTrans1D3" presStyleIdx="4" presStyleCnt="21"/>
      <dgm:spPr/>
      <dgm:t>
        <a:bodyPr/>
        <a:lstStyle/>
        <a:p>
          <a:pPr latinLnBrk="1"/>
          <a:endParaRPr lang="ko-KR" altLang="en-US"/>
        </a:p>
      </dgm:t>
    </dgm:pt>
    <dgm:pt modelId="{F09284C5-C296-40E8-80A6-8C5CBF39EFB6}" type="pres">
      <dgm:prSet presAssocID="{A46DE09B-8CF2-49C6-BF67-72C2CA8C2A56}" presName="hierRoot2" presStyleCnt="0">
        <dgm:presLayoutVars>
          <dgm:hierBranch val="init"/>
        </dgm:presLayoutVars>
      </dgm:prSet>
      <dgm:spPr/>
    </dgm:pt>
    <dgm:pt modelId="{A0E3D598-6C2B-4212-A8B9-DADDE5ACEBBE}" type="pres">
      <dgm:prSet presAssocID="{A46DE09B-8CF2-49C6-BF67-72C2CA8C2A56}" presName="rootComposite" presStyleCnt="0"/>
      <dgm:spPr/>
    </dgm:pt>
    <dgm:pt modelId="{2FB8C956-B978-494B-9816-F9CD09B7E6A0}" type="pres">
      <dgm:prSet presAssocID="{A46DE09B-8CF2-49C6-BF67-72C2CA8C2A56}" presName="rootText" presStyleLbl="node3" presStyleIdx="4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6F5626-94AC-4428-AA55-2E8096777365}" type="pres">
      <dgm:prSet presAssocID="{A46DE09B-8CF2-49C6-BF67-72C2CA8C2A56}" presName="rootConnector" presStyleLbl="node3" presStyleIdx="4" presStyleCnt="21"/>
      <dgm:spPr/>
      <dgm:t>
        <a:bodyPr/>
        <a:lstStyle/>
        <a:p>
          <a:pPr latinLnBrk="1"/>
          <a:endParaRPr lang="ko-KR" altLang="en-US"/>
        </a:p>
      </dgm:t>
    </dgm:pt>
    <dgm:pt modelId="{58BD9EEF-73DB-4EBA-8D6F-20E097BDE123}" type="pres">
      <dgm:prSet presAssocID="{A46DE09B-8CF2-49C6-BF67-72C2CA8C2A56}" presName="hierChild4" presStyleCnt="0"/>
      <dgm:spPr/>
    </dgm:pt>
    <dgm:pt modelId="{0F1A740C-47F4-435E-BF5F-737AB7547D57}" type="pres">
      <dgm:prSet presAssocID="{A46DE09B-8CF2-49C6-BF67-72C2CA8C2A56}" presName="hierChild5" presStyleCnt="0"/>
      <dgm:spPr/>
    </dgm:pt>
    <dgm:pt modelId="{1F388F9B-9F77-47E1-81B6-8B958DBFCA55}" type="pres">
      <dgm:prSet presAssocID="{B1D419D3-92F3-4F62-A558-5BCAB991EEE5}" presName="Name37" presStyleLbl="parChTrans1D3" presStyleIdx="5" presStyleCnt="21"/>
      <dgm:spPr/>
      <dgm:t>
        <a:bodyPr/>
        <a:lstStyle/>
        <a:p>
          <a:pPr latinLnBrk="1"/>
          <a:endParaRPr lang="ko-KR" altLang="en-US"/>
        </a:p>
      </dgm:t>
    </dgm:pt>
    <dgm:pt modelId="{DE308880-ED81-41CA-B110-68F5003696CA}" type="pres">
      <dgm:prSet presAssocID="{084B99C3-738A-49A8-8320-7B92CB79E4AC}" presName="hierRoot2" presStyleCnt="0">
        <dgm:presLayoutVars>
          <dgm:hierBranch val="init"/>
        </dgm:presLayoutVars>
      </dgm:prSet>
      <dgm:spPr/>
    </dgm:pt>
    <dgm:pt modelId="{DDF19765-2585-467D-B98A-1364B204D716}" type="pres">
      <dgm:prSet presAssocID="{084B99C3-738A-49A8-8320-7B92CB79E4AC}" presName="rootComposite" presStyleCnt="0"/>
      <dgm:spPr/>
    </dgm:pt>
    <dgm:pt modelId="{D983B09A-FC88-4CE1-A847-20F883DE18BE}" type="pres">
      <dgm:prSet presAssocID="{084B99C3-738A-49A8-8320-7B92CB79E4AC}" presName="rootText" presStyleLbl="node3" presStyleIdx="5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1FB953E-D7E2-4D2C-9AA2-D8B8050F45C6}" type="pres">
      <dgm:prSet presAssocID="{084B99C3-738A-49A8-8320-7B92CB79E4AC}" presName="rootConnector" presStyleLbl="node3" presStyleIdx="5" presStyleCnt="21"/>
      <dgm:spPr/>
      <dgm:t>
        <a:bodyPr/>
        <a:lstStyle/>
        <a:p>
          <a:pPr latinLnBrk="1"/>
          <a:endParaRPr lang="ko-KR" altLang="en-US"/>
        </a:p>
      </dgm:t>
    </dgm:pt>
    <dgm:pt modelId="{651B1F46-3DC5-40FD-AD88-8443E21288B2}" type="pres">
      <dgm:prSet presAssocID="{084B99C3-738A-49A8-8320-7B92CB79E4AC}" presName="hierChild4" presStyleCnt="0"/>
      <dgm:spPr/>
    </dgm:pt>
    <dgm:pt modelId="{C69C0D58-9E85-4E8B-ADDB-A8D76FA0B754}" type="pres">
      <dgm:prSet presAssocID="{084B99C3-738A-49A8-8320-7B92CB79E4AC}" presName="hierChild5" presStyleCnt="0"/>
      <dgm:spPr/>
    </dgm:pt>
    <dgm:pt modelId="{36F9E2E0-F143-42EE-95C7-C6848BDEF61B}" type="pres">
      <dgm:prSet presAssocID="{35BC7379-2133-4F38-BCD5-B311A2AE05F9}" presName="Name37" presStyleLbl="parChTrans1D3" presStyleIdx="6" presStyleCnt="21"/>
      <dgm:spPr/>
      <dgm:t>
        <a:bodyPr/>
        <a:lstStyle/>
        <a:p>
          <a:pPr latinLnBrk="1"/>
          <a:endParaRPr lang="ko-KR" altLang="en-US"/>
        </a:p>
      </dgm:t>
    </dgm:pt>
    <dgm:pt modelId="{0F08AED7-9072-4416-B93B-98AA58456B3E}" type="pres">
      <dgm:prSet presAssocID="{104393E4-CC4C-4761-9712-7375F25B1389}" presName="hierRoot2" presStyleCnt="0">
        <dgm:presLayoutVars>
          <dgm:hierBranch val="init"/>
        </dgm:presLayoutVars>
      </dgm:prSet>
      <dgm:spPr/>
    </dgm:pt>
    <dgm:pt modelId="{1986955E-5071-45F8-85CC-8B1BD3D94D11}" type="pres">
      <dgm:prSet presAssocID="{104393E4-CC4C-4761-9712-7375F25B1389}" presName="rootComposite" presStyleCnt="0"/>
      <dgm:spPr/>
    </dgm:pt>
    <dgm:pt modelId="{221F7A51-B4B6-4922-AFEA-513D45A72281}" type="pres">
      <dgm:prSet presAssocID="{104393E4-CC4C-4761-9712-7375F25B1389}" presName="rootText" presStyleLbl="node3" presStyleIdx="6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CF4104-0CF7-4D96-8CED-D61923065882}" type="pres">
      <dgm:prSet presAssocID="{104393E4-CC4C-4761-9712-7375F25B1389}" presName="rootConnector" presStyleLbl="node3" presStyleIdx="6" presStyleCnt="21"/>
      <dgm:spPr/>
      <dgm:t>
        <a:bodyPr/>
        <a:lstStyle/>
        <a:p>
          <a:pPr latinLnBrk="1"/>
          <a:endParaRPr lang="ko-KR" altLang="en-US"/>
        </a:p>
      </dgm:t>
    </dgm:pt>
    <dgm:pt modelId="{B87813A3-4065-4CB3-9337-D1560FA64E08}" type="pres">
      <dgm:prSet presAssocID="{104393E4-CC4C-4761-9712-7375F25B1389}" presName="hierChild4" presStyleCnt="0"/>
      <dgm:spPr/>
    </dgm:pt>
    <dgm:pt modelId="{BA447959-F215-4D31-A673-B4E2295910C1}" type="pres">
      <dgm:prSet presAssocID="{104393E4-CC4C-4761-9712-7375F25B1389}" presName="hierChild5" presStyleCnt="0"/>
      <dgm:spPr/>
    </dgm:pt>
    <dgm:pt modelId="{8636846C-F6F5-4390-A2A3-12CD6B8B83AE}" type="pres">
      <dgm:prSet presAssocID="{8F2C3DFA-3DA3-439D-853F-F1D1D49CFB59}" presName="Name37" presStyleLbl="parChTrans1D3" presStyleIdx="7" presStyleCnt="21"/>
      <dgm:spPr/>
      <dgm:t>
        <a:bodyPr/>
        <a:lstStyle/>
        <a:p>
          <a:pPr latinLnBrk="1"/>
          <a:endParaRPr lang="ko-KR" altLang="en-US"/>
        </a:p>
      </dgm:t>
    </dgm:pt>
    <dgm:pt modelId="{D1201087-77C9-433C-9213-724F2EB64ED4}" type="pres">
      <dgm:prSet presAssocID="{02EC5EFE-60C1-4A8D-95BF-CF2D0C9B956A}" presName="hierRoot2" presStyleCnt="0">
        <dgm:presLayoutVars>
          <dgm:hierBranch val="init"/>
        </dgm:presLayoutVars>
      </dgm:prSet>
      <dgm:spPr/>
    </dgm:pt>
    <dgm:pt modelId="{CE693EE5-6491-4526-91DE-1AD3FFF21041}" type="pres">
      <dgm:prSet presAssocID="{02EC5EFE-60C1-4A8D-95BF-CF2D0C9B956A}" presName="rootComposite" presStyleCnt="0"/>
      <dgm:spPr/>
    </dgm:pt>
    <dgm:pt modelId="{9F400139-B1EC-4FAE-B32F-68697A3ACB2C}" type="pres">
      <dgm:prSet presAssocID="{02EC5EFE-60C1-4A8D-95BF-CF2D0C9B956A}" presName="rootText" presStyleLbl="node3" presStyleIdx="7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470B4C-1497-4D8A-A4BC-627C9BABCEBA}" type="pres">
      <dgm:prSet presAssocID="{02EC5EFE-60C1-4A8D-95BF-CF2D0C9B956A}" presName="rootConnector" presStyleLbl="node3" presStyleIdx="7" presStyleCnt="21"/>
      <dgm:spPr/>
      <dgm:t>
        <a:bodyPr/>
        <a:lstStyle/>
        <a:p>
          <a:pPr latinLnBrk="1"/>
          <a:endParaRPr lang="ko-KR" altLang="en-US"/>
        </a:p>
      </dgm:t>
    </dgm:pt>
    <dgm:pt modelId="{E1EEDB8E-C551-41B2-BAD9-132F6B96781A}" type="pres">
      <dgm:prSet presAssocID="{02EC5EFE-60C1-4A8D-95BF-CF2D0C9B956A}" presName="hierChild4" presStyleCnt="0"/>
      <dgm:spPr/>
    </dgm:pt>
    <dgm:pt modelId="{1D460F83-56D3-4DF5-A023-926C5FD097E4}" type="pres">
      <dgm:prSet presAssocID="{02EC5EFE-60C1-4A8D-95BF-CF2D0C9B956A}" presName="hierChild5" presStyleCnt="0"/>
      <dgm:spPr/>
    </dgm:pt>
    <dgm:pt modelId="{14C1A322-96EC-46BC-8717-7CB8C6534303}" type="pres">
      <dgm:prSet presAssocID="{FFAABA18-CE9B-4DD0-A694-F0ECDDCA8E80}" presName="Name37" presStyleLbl="parChTrans1D3" presStyleIdx="8" presStyleCnt="21"/>
      <dgm:spPr/>
      <dgm:t>
        <a:bodyPr/>
        <a:lstStyle/>
        <a:p>
          <a:pPr latinLnBrk="1"/>
          <a:endParaRPr lang="ko-KR" altLang="en-US"/>
        </a:p>
      </dgm:t>
    </dgm:pt>
    <dgm:pt modelId="{0F9A41A1-934E-4B51-B168-58E3B1EBC0B3}" type="pres">
      <dgm:prSet presAssocID="{C6E2026A-189F-4B57-9BAC-2EFB5C37B8E0}" presName="hierRoot2" presStyleCnt="0">
        <dgm:presLayoutVars>
          <dgm:hierBranch val="init"/>
        </dgm:presLayoutVars>
      </dgm:prSet>
      <dgm:spPr/>
    </dgm:pt>
    <dgm:pt modelId="{E1278A74-F1C8-458F-A88E-7A3DEE97A195}" type="pres">
      <dgm:prSet presAssocID="{C6E2026A-189F-4B57-9BAC-2EFB5C37B8E0}" presName="rootComposite" presStyleCnt="0"/>
      <dgm:spPr/>
    </dgm:pt>
    <dgm:pt modelId="{9CCE3146-0E12-4C63-9D4F-44E9F6CE0AE6}" type="pres">
      <dgm:prSet presAssocID="{C6E2026A-189F-4B57-9BAC-2EFB5C37B8E0}" presName="rootText" presStyleLbl="node3" presStyleIdx="8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85D9E0-9453-4A92-AF41-A3C31A3BF07B}" type="pres">
      <dgm:prSet presAssocID="{C6E2026A-189F-4B57-9BAC-2EFB5C37B8E0}" presName="rootConnector" presStyleLbl="node3" presStyleIdx="8" presStyleCnt="21"/>
      <dgm:spPr/>
      <dgm:t>
        <a:bodyPr/>
        <a:lstStyle/>
        <a:p>
          <a:pPr latinLnBrk="1"/>
          <a:endParaRPr lang="ko-KR" altLang="en-US"/>
        </a:p>
      </dgm:t>
    </dgm:pt>
    <dgm:pt modelId="{CA5E1FC0-3F27-4EF2-BD12-1A174CE425D0}" type="pres">
      <dgm:prSet presAssocID="{C6E2026A-189F-4B57-9BAC-2EFB5C37B8E0}" presName="hierChild4" presStyleCnt="0"/>
      <dgm:spPr/>
    </dgm:pt>
    <dgm:pt modelId="{3CE4144B-F0D6-4C90-AF15-8D19F4851937}" type="pres">
      <dgm:prSet presAssocID="{C6E2026A-189F-4B57-9BAC-2EFB5C37B8E0}" presName="hierChild5" presStyleCnt="0"/>
      <dgm:spPr/>
    </dgm:pt>
    <dgm:pt modelId="{E3E6BA70-2385-4577-A4FC-71CBE805932D}" type="pres">
      <dgm:prSet presAssocID="{DE38023F-A864-4133-9A5B-9AD164162BA5}" presName="Name37" presStyleLbl="parChTrans1D3" presStyleIdx="9" presStyleCnt="21"/>
      <dgm:spPr/>
      <dgm:t>
        <a:bodyPr/>
        <a:lstStyle/>
        <a:p>
          <a:pPr latinLnBrk="1"/>
          <a:endParaRPr lang="ko-KR" altLang="en-US"/>
        </a:p>
      </dgm:t>
    </dgm:pt>
    <dgm:pt modelId="{D17DC973-0BFE-46DC-825B-C0C29504381C}" type="pres">
      <dgm:prSet presAssocID="{A355C228-A444-4DC9-937E-40F41FE2177E}" presName="hierRoot2" presStyleCnt="0">
        <dgm:presLayoutVars>
          <dgm:hierBranch val="init"/>
        </dgm:presLayoutVars>
      </dgm:prSet>
      <dgm:spPr/>
    </dgm:pt>
    <dgm:pt modelId="{7209B854-6460-4611-871D-61A768F1C009}" type="pres">
      <dgm:prSet presAssocID="{A355C228-A444-4DC9-937E-40F41FE2177E}" presName="rootComposite" presStyleCnt="0"/>
      <dgm:spPr/>
    </dgm:pt>
    <dgm:pt modelId="{28AAD014-9FBB-422E-A3E4-49D0C43765DC}" type="pres">
      <dgm:prSet presAssocID="{A355C228-A444-4DC9-937E-40F41FE2177E}" presName="rootText" presStyleLbl="node3" presStyleIdx="9" presStyleCnt="21" custScaleX="141323" custScaleY="128846" custLinFactNeighborX="-1" custLinFactNeighborY="-1760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8D07E5-FB44-4B4D-BC32-5D73D82F2477}" type="pres">
      <dgm:prSet presAssocID="{A355C228-A444-4DC9-937E-40F41FE2177E}" presName="rootConnector" presStyleLbl="node3" presStyleIdx="9" presStyleCnt="21"/>
      <dgm:spPr/>
      <dgm:t>
        <a:bodyPr/>
        <a:lstStyle/>
        <a:p>
          <a:pPr latinLnBrk="1"/>
          <a:endParaRPr lang="ko-KR" altLang="en-US"/>
        </a:p>
      </dgm:t>
    </dgm:pt>
    <dgm:pt modelId="{BD080311-1A31-4FBB-83C3-86AB159C36AE}" type="pres">
      <dgm:prSet presAssocID="{A355C228-A444-4DC9-937E-40F41FE2177E}" presName="hierChild4" presStyleCnt="0"/>
      <dgm:spPr/>
    </dgm:pt>
    <dgm:pt modelId="{08A65EAF-955D-4C13-80B7-8A1892CC057E}" type="pres">
      <dgm:prSet presAssocID="{A355C228-A444-4DC9-937E-40F41FE2177E}" presName="hierChild5" presStyleCnt="0"/>
      <dgm:spPr/>
    </dgm:pt>
    <dgm:pt modelId="{1B3986CB-7A85-42C8-A7BA-18A8433FA908}" type="pres">
      <dgm:prSet presAssocID="{D681D5A7-1640-4C95-8CDD-EB63B5BFCE0C}" presName="hierChild5" presStyleCnt="0"/>
      <dgm:spPr/>
    </dgm:pt>
    <dgm:pt modelId="{846A416F-ACBB-48A8-B74F-A10C3953D81B}" type="pres">
      <dgm:prSet presAssocID="{159C112B-BEC4-4DE5-9F6C-5FA25D1C6F48}" presName="Name37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5C06A419-2890-40EB-B84D-877D9ED190C2}" type="pres">
      <dgm:prSet presAssocID="{8E32A8FF-6BFB-49DD-A8E4-0647D13B8F8B}" presName="hierRoot2" presStyleCnt="0">
        <dgm:presLayoutVars>
          <dgm:hierBranch val="init"/>
        </dgm:presLayoutVars>
      </dgm:prSet>
      <dgm:spPr/>
    </dgm:pt>
    <dgm:pt modelId="{B0A345DF-5661-4FEF-BB06-80AB072F4BD2}" type="pres">
      <dgm:prSet presAssocID="{8E32A8FF-6BFB-49DD-A8E4-0647D13B8F8B}" presName="rootComposite" presStyleCnt="0"/>
      <dgm:spPr/>
    </dgm:pt>
    <dgm:pt modelId="{CBF6ACAA-F695-4DF2-AC12-65F58213ED86}" type="pres">
      <dgm:prSet presAssocID="{8E32A8FF-6BFB-49DD-A8E4-0647D13B8F8B}" presName="rootText" presStyleLbl="node2" presStyleIdx="2" presStyleCnt="6" custScaleX="182162" custScaleY="1359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292901-3288-480A-AB2C-9DF47565A5B6}" type="pres">
      <dgm:prSet presAssocID="{8E32A8FF-6BFB-49DD-A8E4-0647D13B8F8B}" presName="rootConnector" presStyleLbl="node2" presStyleIdx="2" presStyleCnt="6"/>
      <dgm:spPr/>
      <dgm:t>
        <a:bodyPr/>
        <a:lstStyle/>
        <a:p>
          <a:pPr latinLnBrk="1"/>
          <a:endParaRPr lang="ko-KR" altLang="en-US"/>
        </a:p>
      </dgm:t>
    </dgm:pt>
    <dgm:pt modelId="{1E87CB30-BF84-461D-89D8-F2581B898491}" type="pres">
      <dgm:prSet presAssocID="{8E32A8FF-6BFB-49DD-A8E4-0647D13B8F8B}" presName="hierChild4" presStyleCnt="0"/>
      <dgm:spPr/>
    </dgm:pt>
    <dgm:pt modelId="{922E1A5D-DD3F-42BC-87CD-202C8382045F}" type="pres">
      <dgm:prSet presAssocID="{75437767-5834-43F9-8377-D756E8260E68}" presName="Name37" presStyleLbl="parChTrans1D3" presStyleIdx="10" presStyleCnt="21"/>
      <dgm:spPr/>
      <dgm:t>
        <a:bodyPr/>
        <a:lstStyle/>
        <a:p>
          <a:pPr latinLnBrk="1"/>
          <a:endParaRPr lang="ko-KR" altLang="en-US"/>
        </a:p>
      </dgm:t>
    </dgm:pt>
    <dgm:pt modelId="{BDD44E5C-D254-4130-A580-DDA688F324DC}" type="pres">
      <dgm:prSet presAssocID="{9DDD9D1C-1C75-4804-9962-89A05C53D499}" presName="hierRoot2" presStyleCnt="0">
        <dgm:presLayoutVars>
          <dgm:hierBranch val="init"/>
        </dgm:presLayoutVars>
      </dgm:prSet>
      <dgm:spPr/>
    </dgm:pt>
    <dgm:pt modelId="{EB2FC060-D28A-41F2-9C3F-438FAB60A8C1}" type="pres">
      <dgm:prSet presAssocID="{9DDD9D1C-1C75-4804-9962-89A05C53D499}" presName="rootComposite" presStyleCnt="0"/>
      <dgm:spPr/>
    </dgm:pt>
    <dgm:pt modelId="{8B2296B8-9D03-419F-975B-0C2BD0943764}" type="pres">
      <dgm:prSet presAssocID="{9DDD9D1C-1C75-4804-9962-89A05C53D499}" presName="rootText" presStyleLbl="node3" presStyleIdx="10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C200C70-576C-4E71-BCAE-3D04FE5B0AEC}" type="pres">
      <dgm:prSet presAssocID="{9DDD9D1C-1C75-4804-9962-89A05C53D499}" presName="rootConnector" presStyleLbl="node3" presStyleIdx="10" presStyleCnt="21"/>
      <dgm:spPr/>
      <dgm:t>
        <a:bodyPr/>
        <a:lstStyle/>
        <a:p>
          <a:pPr latinLnBrk="1"/>
          <a:endParaRPr lang="ko-KR" altLang="en-US"/>
        </a:p>
      </dgm:t>
    </dgm:pt>
    <dgm:pt modelId="{226B097E-44FB-4B8B-81CD-6DB603EF53A3}" type="pres">
      <dgm:prSet presAssocID="{9DDD9D1C-1C75-4804-9962-89A05C53D499}" presName="hierChild4" presStyleCnt="0"/>
      <dgm:spPr/>
    </dgm:pt>
    <dgm:pt modelId="{DFA5133B-AC88-4832-B003-2FB8CDD8084A}" type="pres">
      <dgm:prSet presAssocID="{9DDD9D1C-1C75-4804-9962-89A05C53D499}" presName="hierChild5" presStyleCnt="0"/>
      <dgm:spPr/>
    </dgm:pt>
    <dgm:pt modelId="{98BBAFB0-9660-4EF6-A7DF-11A94BA8DB7A}" type="pres">
      <dgm:prSet presAssocID="{CB37FDF3-4694-4EEA-AD11-5B3D9C7B2FAA}" presName="Name37" presStyleLbl="parChTrans1D3" presStyleIdx="11" presStyleCnt="21"/>
      <dgm:spPr/>
      <dgm:t>
        <a:bodyPr/>
        <a:lstStyle/>
        <a:p>
          <a:pPr latinLnBrk="1"/>
          <a:endParaRPr lang="ko-KR" altLang="en-US"/>
        </a:p>
      </dgm:t>
    </dgm:pt>
    <dgm:pt modelId="{7FBAB824-CAC4-4717-9D61-8EA44CEF7ACC}" type="pres">
      <dgm:prSet presAssocID="{73BE15E7-5C17-4B0C-80EB-81787DCABEFD}" presName="hierRoot2" presStyleCnt="0">
        <dgm:presLayoutVars>
          <dgm:hierBranch val="init"/>
        </dgm:presLayoutVars>
      </dgm:prSet>
      <dgm:spPr/>
    </dgm:pt>
    <dgm:pt modelId="{0FA8F941-6AF7-4812-9084-8ABAD0EAC580}" type="pres">
      <dgm:prSet presAssocID="{73BE15E7-5C17-4B0C-80EB-81787DCABEFD}" presName="rootComposite" presStyleCnt="0"/>
      <dgm:spPr/>
    </dgm:pt>
    <dgm:pt modelId="{8158C4AC-61CC-459E-9878-9D767B0380FD}" type="pres">
      <dgm:prSet presAssocID="{73BE15E7-5C17-4B0C-80EB-81787DCABEFD}" presName="rootText" presStyleLbl="node3" presStyleIdx="11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87DA92-BC9D-41CF-AD24-5BCE9557964E}" type="pres">
      <dgm:prSet presAssocID="{73BE15E7-5C17-4B0C-80EB-81787DCABEFD}" presName="rootConnector" presStyleLbl="node3" presStyleIdx="11" presStyleCnt="21"/>
      <dgm:spPr/>
      <dgm:t>
        <a:bodyPr/>
        <a:lstStyle/>
        <a:p>
          <a:pPr latinLnBrk="1"/>
          <a:endParaRPr lang="ko-KR" altLang="en-US"/>
        </a:p>
      </dgm:t>
    </dgm:pt>
    <dgm:pt modelId="{CF8D11C6-D122-463A-85FB-A5EC205D9F9F}" type="pres">
      <dgm:prSet presAssocID="{73BE15E7-5C17-4B0C-80EB-81787DCABEFD}" presName="hierChild4" presStyleCnt="0"/>
      <dgm:spPr/>
    </dgm:pt>
    <dgm:pt modelId="{6D0DA7AF-E5AF-41DC-8ED9-77E377041FD7}" type="pres">
      <dgm:prSet presAssocID="{73BE15E7-5C17-4B0C-80EB-81787DCABEFD}" presName="hierChild5" presStyleCnt="0"/>
      <dgm:spPr/>
    </dgm:pt>
    <dgm:pt modelId="{F009D986-3B2D-4265-8D25-29687FEBF40E}" type="pres">
      <dgm:prSet presAssocID="{834E852A-4CAF-4895-B191-1952D9D0019F}" presName="Name37" presStyleLbl="parChTrans1D3" presStyleIdx="12" presStyleCnt="21"/>
      <dgm:spPr/>
      <dgm:t>
        <a:bodyPr/>
        <a:lstStyle/>
        <a:p>
          <a:pPr latinLnBrk="1"/>
          <a:endParaRPr lang="ko-KR" altLang="en-US"/>
        </a:p>
      </dgm:t>
    </dgm:pt>
    <dgm:pt modelId="{B3999594-0FEF-4CE4-8B53-8F05B862D7D5}" type="pres">
      <dgm:prSet presAssocID="{396A4CAE-C257-4D30-89E0-952722A204F5}" presName="hierRoot2" presStyleCnt="0">
        <dgm:presLayoutVars>
          <dgm:hierBranch val="init"/>
        </dgm:presLayoutVars>
      </dgm:prSet>
      <dgm:spPr/>
    </dgm:pt>
    <dgm:pt modelId="{B955D126-1F4B-456A-9660-7A9B0AFB03A7}" type="pres">
      <dgm:prSet presAssocID="{396A4CAE-C257-4D30-89E0-952722A204F5}" presName="rootComposite" presStyleCnt="0"/>
      <dgm:spPr/>
    </dgm:pt>
    <dgm:pt modelId="{CD125195-13C0-4656-B653-E11EB39ECDEC}" type="pres">
      <dgm:prSet presAssocID="{396A4CAE-C257-4D30-89E0-952722A204F5}" presName="rootText" presStyleLbl="node3" presStyleIdx="12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AC5ABD-E058-491A-AFCC-114355B06D12}" type="pres">
      <dgm:prSet presAssocID="{396A4CAE-C257-4D30-89E0-952722A204F5}" presName="rootConnector" presStyleLbl="node3" presStyleIdx="12" presStyleCnt="21"/>
      <dgm:spPr/>
      <dgm:t>
        <a:bodyPr/>
        <a:lstStyle/>
        <a:p>
          <a:pPr latinLnBrk="1"/>
          <a:endParaRPr lang="ko-KR" altLang="en-US"/>
        </a:p>
      </dgm:t>
    </dgm:pt>
    <dgm:pt modelId="{471CDFB8-0BA2-4055-890C-B5AB80D6955B}" type="pres">
      <dgm:prSet presAssocID="{396A4CAE-C257-4D30-89E0-952722A204F5}" presName="hierChild4" presStyleCnt="0"/>
      <dgm:spPr/>
    </dgm:pt>
    <dgm:pt modelId="{584D5FE9-A0CD-40D5-AC99-809C4074FDD7}" type="pres">
      <dgm:prSet presAssocID="{396A4CAE-C257-4D30-89E0-952722A204F5}" presName="hierChild5" presStyleCnt="0"/>
      <dgm:spPr/>
    </dgm:pt>
    <dgm:pt modelId="{4F845AD7-00B6-4F96-9E92-E4699EDE350D}" type="pres">
      <dgm:prSet presAssocID="{8E32A8FF-6BFB-49DD-A8E4-0647D13B8F8B}" presName="hierChild5" presStyleCnt="0"/>
      <dgm:spPr/>
    </dgm:pt>
    <dgm:pt modelId="{83359069-EBA7-4FF9-A120-BEC231D9CD5B}" type="pres">
      <dgm:prSet presAssocID="{4B034FE4-28B4-4C47-9A4E-84822C4552FC}" presName="Name37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36B91288-C398-4C12-AE5B-9E04C2C1929A}" type="pres">
      <dgm:prSet presAssocID="{84192F4C-C782-421B-8123-7C997A4FFE95}" presName="hierRoot2" presStyleCnt="0">
        <dgm:presLayoutVars>
          <dgm:hierBranch val="init"/>
        </dgm:presLayoutVars>
      </dgm:prSet>
      <dgm:spPr/>
    </dgm:pt>
    <dgm:pt modelId="{384ACC8F-3D75-4854-9C8B-DF37FF554304}" type="pres">
      <dgm:prSet presAssocID="{84192F4C-C782-421B-8123-7C997A4FFE95}" presName="rootComposite" presStyleCnt="0"/>
      <dgm:spPr/>
    </dgm:pt>
    <dgm:pt modelId="{DE5891CD-8374-4FC2-A449-1F37E1A85752}" type="pres">
      <dgm:prSet presAssocID="{84192F4C-C782-421B-8123-7C997A4FFE95}" presName="rootText" presStyleLbl="node2" presStyleIdx="3" presStyleCnt="6" custScaleX="182162" custScaleY="1359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0DA08E-ACBF-46F8-89A2-C3F5B28B1E65}" type="pres">
      <dgm:prSet presAssocID="{84192F4C-C782-421B-8123-7C997A4FFE95}" presName="rootConnector" presStyleLbl="node2" presStyleIdx="3" presStyleCnt="6"/>
      <dgm:spPr/>
      <dgm:t>
        <a:bodyPr/>
        <a:lstStyle/>
        <a:p>
          <a:pPr latinLnBrk="1"/>
          <a:endParaRPr lang="ko-KR" altLang="en-US"/>
        </a:p>
      </dgm:t>
    </dgm:pt>
    <dgm:pt modelId="{BF5E4DE4-D784-4ED0-870F-B28C6E437F8E}" type="pres">
      <dgm:prSet presAssocID="{84192F4C-C782-421B-8123-7C997A4FFE95}" presName="hierChild4" presStyleCnt="0"/>
      <dgm:spPr/>
    </dgm:pt>
    <dgm:pt modelId="{44B1E631-4D3B-4462-869B-41E9F48EE8F4}" type="pres">
      <dgm:prSet presAssocID="{57B89648-58B7-4F6D-8FB0-B456FB4DCC17}" presName="Name37" presStyleLbl="parChTrans1D3" presStyleIdx="13" presStyleCnt="21"/>
      <dgm:spPr/>
      <dgm:t>
        <a:bodyPr/>
        <a:lstStyle/>
        <a:p>
          <a:pPr latinLnBrk="1"/>
          <a:endParaRPr lang="ko-KR" altLang="en-US"/>
        </a:p>
      </dgm:t>
    </dgm:pt>
    <dgm:pt modelId="{DF1EE502-4532-4030-A920-1AD37B236970}" type="pres">
      <dgm:prSet presAssocID="{51ABBAF2-8270-492F-8F28-6D720A9F5A12}" presName="hierRoot2" presStyleCnt="0">
        <dgm:presLayoutVars>
          <dgm:hierBranch val="init"/>
        </dgm:presLayoutVars>
      </dgm:prSet>
      <dgm:spPr/>
    </dgm:pt>
    <dgm:pt modelId="{5F97F099-29BC-4319-B4E9-10D093E1B8AA}" type="pres">
      <dgm:prSet presAssocID="{51ABBAF2-8270-492F-8F28-6D720A9F5A12}" presName="rootComposite" presStyleCnt="0"/>
      <dgm:spPr/>
    </dgm:pt>
    <dgm:pt modelId="{1D3F2B04-12A7-4DD4-B2CA-A906756DDCDD}" type="pres">
      <dgm:prSet presAssocID="{51ABBAF2-8270-492F-8F28-6D720A9F5A12}" presName="rootText" presStyleLbl="node3" presStyleIdx="13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A9628D-2547-428B-A02C-D0C39A7EA839}" type="pres">
      <dgm:prSet presAssocID="{51ABBAF2-8270-492F-8F28-6D720A9F5A12}" presName="rootConnector" presStyleLbl="node3" presStyleIdx="13" presStyleCnt="21"/>
      <dgm:spPr/>
      <dgm:t>
        <a:bodyPr/>
        <a:lstStyle/>
        <a:p>
          <a:pPr latinLnBrk="1"/>
          <a:endParaRPr lang="ko-KR" altLang="en-US"/>
        </a:p>
      </dgm:t>
    </dgm:pt>
    <dgm:pt modelId="{EEDC88C6-C0D9-474F-8129-D29C59013934}" type="pres">
      <dgm:prSet presAssocID="{51ABBAF2-8270-492F-8F28-6D720A9F5A12}" presName="hierChild4" presStyleCnt="0"/>
      <dgm:spPr/>
    </dgm:pt>
    <dgm:pt modelId="{4A04B96F-57DF-4F73-9E4C-F00AF0554877}" type="pres">
      <dgm:prSet presAssocID="{51ABBAF2-8270-492F-8F28-6D720A9F5A12}" presName="hierChild5" presStyleCnt="0"/>
      <dgm:spPr/>
    </dgm:pt>
    <dgm:pt modelId="{224E84CC-1354-469E-9EC6-C06F89894E33}" type="pres">
      <dgm:prSet presAssocID="{54F956A4-9AB6-4915-88AE-65E37C3572CB}" presName="Name37" presStyleLbl="parChTrans1D3" presStyleIdx="14" presStyleCnt="21"/>
      <dgm:spPr/>
      <dgm:t>
        <a:bodyPr/>
        <a:lstStyle/>
        <a:p>
          <a:pPr latinLnBrk="1"/>
          <a:endParaRPr lang="ko-KR" altLang="en-US"/>
        </a:p>
      </dgm:t>
    </dgm:pt>
    <dgm:pt modelId="{F8942665-3364-4132-8FF5-5BACF8708BC6}" type="pres">
      <dgm:prSet presAssocID="{46D134C9-EF8A-4183-8F54-8DAD7A752642}" presName="hierRoot2" presStyleCnt="0">
        <dgm:presLayoutVars>
          <dgm:hierBranch val="init"/>
        </dgm:presLayoutVars>
      </dgm:prSet>
      <dgm:spPr/>
    </dgm:pt>
    <dgm:pt modelId="{79A5C8A2-0E49-4A92-A1E8-249703443AC3}" type="pres">
      <dgm:prSet presAssocID="{46D134C9-EF8A-4183-8F54-8DAD7A752642}" presName="rootComposite" presStyleCnt="0"/>
      <dgm:spPr/>
    </dgm:pt>
    <dgm:pt modelId="{00CE22BB-B5BD-4A85-AEE6-E2F0CBE6E2E5}" type="pres">
      <dgm:prSet presAssocID="{46D134C9-EF8A-4183-8F54-8DAD7A752642}" presName="rootText" presStyleLbl="node3" presStyleIdx="14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C6FD64-EF98-4DAB-9F41-C6FB4EC073E0}" type="pres">
      <dgm:prSet presAssocID="{46D134C9-EF8A-4183-8F54-8DAD7A752642}" presName="rootConnector" presStyleLbl="node3" presStyleIdx="14" presStyleCnt="21"/>
      <dgm:spPr/>
      <dgm:t>
        <a:bodyPr/>
        <a:lstStyle/>
        <a:p>
          <a:pPr latinLnBrk="1"/>
          <a:endParaRPr lang="ko-KR" altLang="en-US"/>
        </a:p>
      </dgm:t>
    </dgm:pt>
    <dgm:pt modelId="{FC8E9A36-B89C-41EA-B784-D254AC8AA0F9}" type="pres">
      <dgm:prSet presAssocID="{46D134C9-EF8A-4183-8F54-8DAD7A752642}" presName="hierChild4" presStyleCnt="0"/>
      <dgm:spPr/>
    </dgm:pt>
    <dgm:pt modelId="{F78457C3-732B-4D9A-88D1-D8ED2657225F}" type="pres">
      <dgm:prSet presAssocID="{46D134C9-EF8A-4183-8F54-8DAD7A752642}" presName="hierChild5" presStyleCnt="0"/>
      <dgm:spPr/>
    </dgm:pt>
    <dgm:pt modelId="{3804EE85-80BD-437E-8744-8A98B1C4D082}" type="pres">
      <dgm:prSet presAssocID="{A0BDE810-F49E-4779-931A-114B40836556}" presName="Name37" presStyleLbl="parChTrans1D3" presStyleIdx="15" presStyleCnt="21"/>
      <dgm:spPr/>
      <dgm:t>
        <a:bodyPr/>
        <a:lstStyle/>
        <a:p>
          <a:pPr latinLnBrk="1"/>
          <a:endParaRPr lang="ko-KR" altLang="en-US"/>
        </a:p>
      </dgm:t>
    </dgm:pt>
    <dgm:pt modelId="{BB2868AD-642A-4D17-ADF4-20955A9C3D6E}" type="pres">
      <dgm:prSet presAssocID="{7F858EB5-FCA0-430C-AF9F-8A74D0355689}" presName="hierRoot2" presStyleCnt="0">
        <dgm:presLayoutVars>
          <dgm:hierBranch val="init"/>
        </dgm:presLayoutVars>
      </dgm:prSet>
      <dgm:spPr/>
    </dgm:pt>
    <dgm:pt modelId="{8C7410FF-3B88-4CA1-ADCE-59AF20F8466C}" type="pres">
      <dgm:prSet presAssocID="{7F858EB5-FCA0-430C-AF9F-8A74D0355689}" presName="rootComposite" presStyleCnt="0"/>
      <dgm:spPr/>
    </dgm:pt>
    <dgm:pt modelId="{691D1847-E807-480E-8A34-569D77BB71DD}" type="pres">
      <dgm:prSet presAssocID="{7F858EB5-FCA0-430C-AF9F-8A74D0355689}" presName="rootText" presStyleLbl="node3" presStyleIdx="15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ECC1A3-5C5C-48BE-BC0F-A0532CD8BAB2}" type="pres">
      <dgm:prSet presAssocID="{7F858EB5-FCA0-430C-AF9F-8A74D0355689}" presName="rootConnector" presStyleLbl="node3" presStyleIdx="15" presStyleCnt="21"/>
      <dgm:spPr/>
      <dgm:t>
        <a:bodyPr/>
        <a:lstStyle/>
        <a:p>
          <a:pPr latinLnBrk="1"/>
          <a:endParaRPr lang="ko-KR" altLang="en-US"/>
        </a:p>
      </dgm:t>
    </dgm:pt>
    <dgm:pt modelId="{DF693165-109D-4C79-96C9-4C7203B59824}" type="pres">
      <dgm:prSet presAssocID="{7F858EB5-FCA0-430C-AF9F-8A74D0355689}" presName="hierChild4" presStyleCnt="0"/>
      <dgm:spPr/>
    </dgm:pt>
    <dgm:pt modelId="{59837807-A0CA-4DD8-B912-25C53D5EB080}" type="pres">
      <dgm:prSet presAssocID="{7F858EB5-FCA0-430C-AF9F-8A74D0355689}" presName="hierChild5" presStyleCnt="0"/>
      <dgm:spPr/>
    </dgm:pt>
    <dgm:pt modelId="{C250876B-6E4F-482D-A947-BF5E04A73A9B}" type="pres">
      <dgm:prSet presAssocID="{BC5D581F-2076-4C1C-B632-ECABC3ACEDCD}" presName="Name37" presStyleLbl="parChTrans1D3" presStyleIdx="16" presStyleCnt="21"/>
      <dgm:spPr/>
      <dgm:t>
        <a:bodyPr/>
        <a:lstStyle/>
        <a:p>
          <a:pPr latinLnBrk="1"/>
          <a:endParaRPr lang="ko-KR" altLang="en-US"/>
        </a:p>
      </dgm:t>
    </dgm:pt>
    <dgm:pt modelId="{EA1ECCC7-B941-4073-B05E-86FCB9C03E88}" type="pres">
      <dgm:prSet presAssocID="{FD422A5B-2ADB-4D3D-AB98-819C9819CBDA}" presName="hierRoot2" presStyleCnt="0">
        <dgm:presLayoutVars>
          <dgm:hierBranch val="init"/>
        </dgm:presLayoutVars>
      </dgm:prSet>
      <dgm:spPr/>
    </dgm:pt>
    <dgm:pt modelId="{68DED937-1210-4C37-B6E7-369C24F18C50}" type="pres">
      <dgm:prSet presAssocID="{FD422A5B-2ADB-4D3D-AB98-819C9819CBDA}" presName="rootComposite" presStyleCnt="0"/>
      <dgm:spPr/>
    </dgm:pt>
    <dgm:pt modelId="{E3889443-1874-40B8-BFA3-C609232445DA}" type="pres">
      <dgm:prSet presAssocID="{FD422A5B-2ADB-4D3D-AB98-819C9819CBDA}" presName="rootText" presStyleLbl="node3" presStyleIdx="16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1A11DF6-FC6A-4726-9E3C-DE1C596026FA}" type="pres">
      <dgm:prSet presAssocID="{FD422A5B-2ADB-4D3D-AB98-819C9819CBDA}" presName="rootConnector" presStyleLbl="node3" presStyleIdx="16" presStyleCnt="21"/>
      <dgm:spPr/>
      <dgm:t>
        <a:bodyPr/>
        <a:lstStyle/>
        <a:p>
          <a:pPr latinLnBrk="1"/>
          <a:endParaRPr lang="ko-KR" altLang="en-US"/>
        </a:p>
      </dgm:t>
    </dgm:pt>
    <dgm:pt modelId="{3A2DD477-8078-4747-A650-131B30B8EA92}" type="pres">
      <dgm:prSet presAssocID="{FD422A5B-2ADB-4D3D-AB98-819C9819CBDA}" presName="hierChild4" presStyleCnt="0"/>
      <dgm:spPr/>
    </dgm:pt>
    <dgm:pt modelId="{C7C09A5F-2CAF-451F-87A1-3AFDF14890E6}" type="pres">
      <dgm:prSet presAssocID="{FD422A5B-2ADB-4D3D-AB98-819C9819CBDA}" presName="hierChild5" presStyleCnt="0"/>
      <dgm:spPr/>
    </dgm:pt>
    <dgm:pt modelId="{03A27EA6-BCE6-4FEE-9C16-7B3DC3170B09}" type="pres">
      <dgm:prSet presAssocID="{34A008F7-4618-4C4E-9ACD-ED9D7CBC2F17}" presName="Name37" presStyleLbl="parChTrans1D3" presStyleIdx="17" presStyleCnt="21"/>
      <dgm:spPr/>
      <dgm:t>
        <a:bodyPr/>
        <a:lstStyle/>
        <a:p>
          <a:pPr latinLnBrk="1"/>
          <a:endParaRPr lang="ko-KR" altLang="en-US"/>
        </a:p>
      </dgm:t>
    </dgm:pt>
    <dgm:pt modelId="{38186218-00CD-4090-81BC-7BCAE04C4772}" type="pres">
      <dgm:prSet presAssocID="{8CECC0DE-A32F-4530-A024-7D686E630450}" presName="hierRoot2" presStyleCnt="0">
        <dgm:presLayoutVars>
          <dgm:hierBranch val="init"/>
        </dgm:presLayoutVars>
      </dgm:prSet>
      <dgm:spPr/>
    </dgm:pt>
    <dgm:pt modelId="{D8B84F86-B8A5-479F-BA39-1E86FCF0CCA6}" type="pres">
      <dgm:prSet presAssocID="{8CECC0DE-A32F-4530-A024-7D686E630450}" presName="rootComposite" presStyleCnt="0"/>
      <dgm:spPr/>
    </dgm:pt>
    <dgm:pt modelId="{D0550B73-3514-49CD-8318-053FDF82D274}" type="pres">
      <dgm:prSet presAssocID="{8CECC0DE-A32F-4530-A024-7D686E630450}" presName="rootText" presStyleLbl="node3" presStyleIdx="17" presStyleCnt="21" custScaleX="144015" custScaleY="12175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9445947-B573-424A-859D-DAEFA7E58DFC}" type="pres">
      <dgm:prSet presAssocID="{8CECC0DE-A32F-4530-A024-7D686E630450}" presName="rootConnector" presStyleLbl="node3" presStyleIdx="17" presStyleCnt="21"/>
      <dgm:spPr/>
      <dgm:t>
        <a:bodyPr/>
        <a:lstStyle/>
        <a:p>
          <a:pPr latinLnBrk="1"/>
          <a:endParaRPr lang="ko-KR" altLang="en-US"/>
        </a:p>
      </dgm:t>
    </dgm:pt>
    <dgm:pt modelId="{EFE62AD2-3F19-4B6E-BB30-A211B0D4832C}" type="pres">
      <dgm:prSet presAssocID="{8CECC0DE-A32F-4530-A024-7D686E630450}" presName="hierChild4" presStyleCnt="0"/>
      <dgm:spPr/>
    </dgm:pt>
    <dgm:pt modelId="{B031B0F5-7EAC-49AD-9243-5F65F33917C6}" type="pres">
      <dgm:prSet presAssocID="{8CECC0DE-A32F-4530-A024-7D686E630450}" presName="hierChild5" presStyleCnt="0"/>
      <dgm:spPr/>
    </dgm:pt>
    <dgm:pt modelId="{026A2CFD-C8E6-4623-B14B-71CBF81A9B00}" type="pres">
      <dgm:prSet presAssocID="{84192F4C-C782-421B-8123-7C997A4FFE95}" presName="hierChild5" presStyleCnt="0"/>
      <dgm:spPr/>
    </dgm:pt>
    <dgm:pt modelId="{D291B28B-A044-4512-A119-6464130A1C4E}" type="pres">
      <dgm:prSet presAssocID="{A133BFFC-C615-4AE6-AEDF-F28A17DF7EB5}" presName="Name37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CE1142B4-F8A1-4221-BB4D-08B32EAF3011}" type="pres">
      <dgm:prSet presAssocID="{A8694A1A-1BB8-4ECA-AACF-4AC0EC048153}" presName="hierRoot2" presStyleCnt="0">
        <dgm:presLayoutVars>
          <dgm:hierBranch val="init"/>
        </dgm:presLayoutVars>
      </dgm:prSet>
      <dgm:spPr/>
    </dgm:pt>
    <dgm:pt modelId="{8FEB130D-8599-4C8A-88F7-F4B5EE970F0E}" type="pres">
      <dgm:prSet presAssocID="{A8694A1A-1BB8-4ECA-AACF-4AC0EC048153}" presName="rootComposite" presStyleCnt="0"/>
      <dgm:spPr/>
    </dgm:pt>
    <dgm:pt modelId="{F31C0D07-9B78-4F91-AB2F-B537389B2A04}" type="pres">
      <dgm:prSet presAssocID="{A8694A1A-1BB8-4ECA-AACF-4AC0EC048153}" presName="rootText" presStyleLbl="node2" presStyleIdx="4" presStyleCnt="6" custScaleX="182162" custScaleY="1359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C3B563-CD90-4109-A308-32BD0EF261EC}" type="pres">
      <dgm:prSet presAssocID="{A8694A1A-1BB8-4ECA-AACF-4AC0EC048153}" presName="rootConnector" presStyleLbl="node2" presStyleIdx="4" presStyleCnt="6"/>
      <dgm:spPr/>
      <dgm:t>
        <a:bodyPr/>
        <a:lstStyle/>
        <a:p>
          <a:pPr latinLnBrk="1"/>
          <a:endParaRPr lang="ko-KR" altLang="en-US"/>
        </a:p>
      </dgm:t>
    </dgm:pt>
    <dgm:pt modelId="{6BB38890-71C4-490A-8030-007953079B79}" type="pres">
      <dgm:prSet presAssocID="{A8694A1A-1BB8-4ECA-AACF-4AC0EC048153}" presName="hierChild4" presStyleCnt="0"/>
      <dgm:spPr/>
    </dgm:pt>
    <dgm:pt modelId="{05F32BBF-9252-42F6-A812-A7A763ECA0E8}" type="pres">
      <dgm:prSet presAssocID="{544D3F4F-AC48-422C-912C-79C09840F07C}" presName="Name37" presStyleLbl="parChTrans1D3" presStyleIdx="18" presStyleCnt="21"/>
      <dgm:spPr/>
      <dgm:t>
        <a:bodyPr/>
        <a:lstStyle/>
        <a:p>
          <a:pPr latinLnBrk="1"/>
          <a:endParaRPr lang="ko-KR" altLang="en-US"/>
        </a:p>
      </dgm:t>
    </dgm:pt>
    <dgm:pt modelId="{11143214-70EA-4F91-8F2B-A4899286F026}" type="pres">
      <dgm:prSet presAssocID="{4D461C69-CB26-4B0A-9E7A-1783095B1172}" presName="hierRoot2" presStyleCnt="0">
        <dgm:presLayoutVars>
          <dgm:hierBranch val="init"/>
        </dgm:presLayoutVars>
      </dgm:prSet>
      <dgm:spPr/>
    </dgm:pt>
    <dgm:pt modelId="{6B1A9162-0ED9-4841-A7AE-F771B8F7B769}" type="pres">
      <dgm:prSet presAssocID="{4D461C69-CB26-4B0A-9E7A-1783095B1172}" presName="rootComposite" presStyleCnt="0"/>
      <dgm:spPr/>
    </dgm:pt>
    <dgm:pt modelId="{30AE1F87-B655-46DA-8C8D-666207DB7C8E}" type="pres">
      <dgm:prSet presAssocID="{4D461C69-CB26-4B0A-9E7A-1783095B1172}" presName="rootText" presStyleLbl="node3" presStyleIdx="18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92AA23-0159-4BAD-BB10-1BC5E3B95320}" type="pres">
      <dgm:prSet presAssocID="{4D461C69-CB26-4B0A-9E7A-1783095B1172}" presName="rootConnector" presStyleLbl="node3" presStyleIdx="18" presStyleCnt="21"/>
      <dgm:spPr/>
      <dgm:t>
        <a:bodyPr/>
        <a:lstStyle/>
        <a:p>
          <a:pPr latinLnBrk="1"/>
          <a:endParaRPr lang="ko-KR" altLang="en-US"/>
        </a:p>
      </dgm:t>
    </dgm:pt>
    <dgm:pt modelId="{7999A8E2-EB55-4C69-AE9B-4DCA128B8A68}" type="pres">
      <dgm:prSet presAssocID="{4D461C69-CB26-4B0A-9E7A-1783095B1172}" presName="hierChild4" presStyleCnt="0"/>
      <dgm:spPr/>
    </dgm:pt>
    <dgm:pt modelId="{EBEBC82B-42F0-4786-B5D3-8F9BECBCCD51}" type="pres">
      <dgm:prSet presAssocID="{4D461C69-CB26-4B0A-9E7A-1783095B1172}" presName="hierChild5" presStyleCnt="0"/>
      <dgm:spPr/>
    </dgm:pt>
    <dgm:pt modelId="{BA5F12BA-E09F-4BD0-BCFE-FDCBFB3D7859}" type="pres">
      <dgm:prSet presAssocID="{54F628D6-5570-4EE6-99B4-8A950D0E9067}" presName="Name37" presStyleLbl="parChTrans1D3" presStyleIdx="19" presStyleCnt="21"/>
      <dgm:spPr/>
      <dgm:t>
        <a:bodyPr/>
        <a:lstStyle/>
        <a:p>
          <a:pPr latinLnBrk="1"/>
          <a:endParaRPr lang="ko-KR" altLang="en-US"/>
        </a:p>
      </dgm:t>
    </dgm:pt>
    <dgm:pt modelId="{3D823B26-EFB7-4AB3-B017-8FA8283634B4}" type="pres">
      <dgm:prSet presAssocID="{77CD762A-80EC-4FF1-AD54-675ADC10CF2C}" presName="hierRoot2" presStyleCnt="0">
        <dgm:presLayoutVars>
          <dgm:hierBranch val="init"/>
        </dgm:presLayoutVars>
      </dgm:prSet>
      <dgm:spPr/>
    </dgm:pt>
    <dgm:pt modelId="{308572E6-5F4C-4CFE-8304-859BAFC5ECE8}" type="pres">
      <dgm:prSet presAssocID="{77CD762A-80EC-4FF1-AD54-675ADC10CF2C}" presName="rootComposite" presStyleCnt="0"/>
      <dgm:spPr/>
    </dgm:pt>
    <dgm:pt modelId="{0DA97D1E-E8D8-4398-AD59-E5FCE34565A3}" type="pres">
      <dgm:prSet presAssocID="{77CD762A-80EC-4FF1-AD54-675ADC10CF2C}" presName="rootText" presStyleLbl="node3" presStyleIdx="19" presStyleCnt="21" custScaleX="141323" custScaleY="128846" custLinFactNeighborX="110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0DDA76-14D5-4DB8-85D0-15DC99485EB7}" type="pres">
      <dgm:prSet presAssocID="{77CD762A-80EC-4FF1-AD54-675ADC10CF2C}" presName="rootConnector" presStyleLbl="node3" presStyleIdx="19" presStyleCnt="21"/>
      <dgm:spPr/>
      <dgm:t>
        <a:bodyPr/>
        <a:lstStyle/>
        <a:p>
          <a:pPr latinLnBrk="1"/>
          <a:endParaRPr lang="ko-KR" altLang="en-US"/>
        </a:p>
      </dgm:t>
    </dgm:pt>
    <dgm:pt modelId="{E800E0A9-2253-4DA6-B49D-19F67707776E}" type="pres">
      <dgm:prSet presAssocID="{77CD762A-80EC-4FF1-AD54-675ADC10CF2C}" presName="hierChild4" presStyleCnt="0"/>
      <dgm:spPr/>
    </dgm:pt>
    <dgm:pt modelId="{29B3AB8A-8403-4C33-960C-E97681563CFB}" type="pres">
      <dgm:prSet presAssocID="{77CD762A-80EC-4FF1-AD54-675ADC10CF2C}" presName="hierChild5" presStyleCnt="0"/>
      <dgm:spPr/>
    </dgm:pt>
    <dgm:pt modelId="{B36A25CA-6A36-45B6-AE2D-AD14B986A49D}" type="pres">
      <dgm:prSet presAssocID="{A8694A1A-1BB8-4ECA-AACF-4AC0EC048153}" presName="hierChild5" presStyleCnt="0"/>
      <dgm:spPr/>
    </dgm:pt>
    <dgm:pt modelId="{8A8F471B-CC28-41A6-B63D-67BE6DF8D9ED}" type="pres">
      <dgm:prSet presAssocID="{9CEDAD3E-D989-451D-B086-D13B616CF6B2}" presName="Name37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ED92313A-CCD1-4A07-BFFF-AE9BDA600D8C}" type="pres">
      <dgm:prSet presAssocID="{6B5C16E3-8866-40A3-B660-784B6EB8266F}" presName="hierRoot2" presStyleCnt="0">
        <dgm:presLayoutVars>
          <dgm:hierBranch val="init"/>
        </dgm:presLayoutVars>
      </dgm:prSet>
      <dgm:spPr/>
    </dgm:pt>
    <dgm:pt modelId="{83CD6BB7-D160-4065-B9C7-4929EF3663EB}" type="pres">
      <dgm:prSet presAssocID="{6B5C16E3-8866-40A3-B660-784B6EB8266F}" presName="rootComposite" presStyleCnt="0"/>
      <dgm:spPr/>
    </dgm:pt>
    <dgm:pt modelId="{12A1DE79-3D51-4BC3-90D0-F845DCEB7569}" type="pres">
      <dgm:prSet presAssocID="{6B5C16E3-8866-40A3-B660-784B6EB8266F}" presName="rootText" presStyleLbl="node2" presStyleIdx="5" presStyleCnt="6" custScaleX="182162" custScaleY="13596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68BEB0B-5D46-4B79-8631-FCA70C7BFC7B}" type="pres">
      <dgm:prSet presAssocID="{6B5C16E3-8866-40A3-B660-784B6EB8266F}" presName="rootConnector" presStyleLbl="node2" presStyleIdx="5" presStyleCnt="6"/>
      <dgm:spPr/>
      <dgm:t>
        <a:bodyPr/>
        <a:lstStyle/>
        <a:p>
          <a:pPr latinLnBrk="1"/>
          <a:endParaRPr lang="ko-KR" altLang="en-US"/>
        </a:p>
      </dgm:t>
    </dgm:pt>
    <dgm:pt modelId="{3FF72DA5-DE9C-45B2-82C7-A3AAEB7704E9}" type="pres">
      <dgm:prSet presAssocID="{6B5C16E3-8866-40A3-B660-784B6EB8266F}" presName="hierChild4" presStyleCnt="0"/>
      <dgm:spPr/>
    </dgm:pt>
    <dgm:pt modelId="{D23340D5-92A6-4DDA-B134-D45E25C09242}" type="pres">
      <dgm:prSet presAssocID="{73861564-D965-4901-A151-F688DE024096}" presName="Name37" presStyleLbl="parChTrans1D3" presStyleIdx="20" presStyleCnt="21"/>
      <dgm:spPr/>
      <dgm:t>
        <a:bodyPr/>
        <a:lstStyle/>
        <a:p>
          <a:pPr latinLnBrk="1"/>
          <a:endParaRPr lang="ko-KR" altLang="en-US"/>
        </a:p>
      </dgm:t>
    </dgm:pt>
    <dgm:pt modelId="{DDD9B5F3-B7C7-4A4B-997C-A4EAD7327944}" type="pres">
      <dgm:prSet presAssocID="{1387143B-D1D5-43CC-97D2-A8DA0BBF5386}" presName="hierRoot2" presStyleCnt="0">
        <dgm:presLayoutVars>
          <dgm:hierBranch val="init"/>
        </dgm:presLayoutVars>
      </dgm:prSet>
      <dgm:spPr/>
    </dgm:pt>
    <dgm:pt modelId="{A67D8710-2385-4ABE-AEDB-D6F28BBAFFF0}" type="pres">
      <dgm:prSet presAssocID="{1387143B-D1D5-43CC-97D2-A8DA0BBF5386}" presName="rootComposite" presStyleCnt="0"/>
      <dgm:spPr/>
    </dgm:pt>
    <dgm:pt modelId="{901249AE-1C36-4D89-AE58-0B106686EED2}" type="pres">
      <dgm:prSet presAssocID="{1387143B-D1D5-43CC-97D2-A8DA0BBF5386}" presName="rootText" presStyleLbl="node3" presStyleIdx="20" presStyleCnt="21" custScaleX="141323" custScaleY="1288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B362563-E1B6-4375-ABAE-2B811DF2C95E}" type="pres">
      <dgm:prSet presAssocID="{1387143B-D1D5-43CC-97D2-A8DA0BBF5386}" presName="rootConnector" presStyleLbl="node3" presStyleIdx="20" presStyleCnt="21"/>
      <dgm:spPr/>
      <dgm:t>
        <a:bodyPr/>
        <a:lstStyle/>
        <a:p>
          <a:pPr latinLnBrk="1"/>
          <a:endParaRPr lang="ko-KR" altLang="en-US"/>
        </a:p>
      </dgm:t>
    </dgm:pt>
    <dgm:pt modelId="{54B88286-853F-461E-A5C4-3B9D1CE4EE43}" type="pres">
      <dgm:prSet presAssocID="{1387143B-D1D5-43CC-97D2-A8DA0BBF5386}" presName="hierChild4" presStyleCnt="0"/>
      <dgm:spPr/>
    </dgm:pt>
    <dgm:pt modelId="{58C307BB-FB4B-4156-9EE0-8C52F8E0DCBD}" type="pres">
      <dgm:prSet presAssocID="{1387143B-D1D5-43CC-97D2-A8DA0BBF5386}" presName="hierChild5" presStyleCnt="0"/>
      <dgm:spPr/>
    </dgm:pt>
    <dgm:pt modelId="{FD2AE86A-8248-46C4-9ECA-212B963ED143}" type="pres">
      <dgm:prSet presAssocID="{6B5C16E3-8866-40A3-B660-784B6EB8266F}" presName="hierChild5" presStyleCnt="0"/>
      <dgm:spPr/>
    </dgm:pt>
    <dgm:pt modelId="{A039B38B-29FC-491D-A9D4-DE5786C719AE}" type="pres">
      <dgm:prSet presAssocID="{05DDEF2D-8BAB-46A2-B054-647AE6AEF6C9}" presName="hierChild3" presStyleCnt="0"/>
      <dgm:spPr/>
    </dgm:pt>
    <dgm:pt modelId="{18FA23B2-0837-49C6-8A93-30344E5AAD0F}" type="pres">
      <dgm:prSet presAssocID="{020054B2-A919-47D6-B153-1A16283FA060}" presName="Name111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488EF327-6D7B-4F0D-B288-30FE77251B7F}" type="pres">
      <dgm:prSet presAssocID="{43777E66-FB5E-40C5-A8E3-44553ABB36E8}" presName="hierRoot3" presStyleCnt="0">
        <dgm:presLayoutVars>
          <dgm:hierBranch val="init"/>
        </dgm:presLayoutVars>
      </dgm:prSet>
      <dgm:spPr/>
    </dgm:pt>
    <dgm:pt modelId="{22170ABC-0D8D-4342-AE02-460CA992AC30}" type="pres">
      <dgm:prSet presAssocID="{43777E66-FB5E-40C5-A8E3-44553ABB36E8}" presName="rootComposite3" presStyleCnt="0"/>
      <dgm:spPr/>
    </dgm:pt>
    <dgm:pt modelId="{FEC55D2C-2CAF-443B-ACA2-824B3350442A}" type="pres">
      <dgm:prSet presAssocID="{43777E66-FB5E-40C5-A8E3-44553ABB36E8}" presName="rootText3" presStyleLbl="asst1" presStyleIdx="0" presStyleCnt="1" custScaleX="18243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F0EF33-5D56-4278-9B24-326584147D94}" type="pres">
      <dgm:prSet presAssocID="{43777E66-FB5E-40C5-A8E3-44553ABB36E8}" presName="rootConnector3" presStyleLbl="asst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5CCA870A-4832-454A-8487-B6543FE0F23F}" type="pres">
      <dgm:prSet presAssocID="{43777E66-FB5E-40C5-A8E3-44553ABB36E8}" presName="hierChild6" presStyleCnt="0"/>
      <dgm:spPr/>
    </dgm:pt>
    <dgm:pt modelId="{0EE4943F-DB54-4368-9F93-F1AC240A5540}" type="pres">
      <dgm:prSet presAssocID="{43777E66-FB5E-40C5-A8E3-44553ABB36E8}" presName="hierChild7" presStyleCnt="0"/>
      <dgm:spPr/>
    </dgm:pt>
  </dgm:ptLst>
  <dgm:cxnLst>
    <dgm:cxn modelId="{32BBB364-DDB2-40FF-853B-BF888348FC06}" srcId="{84192F4C-C782-421B-8123-7C997A4FFE95}" destId="{FD422A5B-2ADB-4D3D-AB98-819C9819CBDA}" srcOrd="3" destOrd="0" parTransId="{BC5D581F-2076-4C1C-B632-ECABC3ACEDCD}" sibTransId="{729B7DC7-F913-4AA7-9F7F-0F4DB544BFC1}"/>
    <dgm:cxn modelId="{AC50BBE2-6A5B-48B6-BAAF-898FB5DFB06A}" type="presOf" srcId="{A8694A1A-1BB8-4ECA-AACF-4AC0EC048153}" destId="{5FC3B563-CD90-4109-A308-32BD0EF261EC}" srcOrd="1" destOrd="0" presId="urn:microsoft.com/office/officeart/2005/8/layout/orgChart1"/>
    <dgm:cxn modelId="{29E4E8E6-0E68-4104-B4B3-550369676434}" type="presOf" srcId="{02EC5EFE-60C1-4A8D-95BF-CF2D0C9B956A}" destId="{9F400139-B1EC-4FAE-B32F-68697A3ACB2C}" srcOrd="0" destOrd="0" presId="urn:microsoft.com/office/officeart/2005/8/layout/orgChart1"/>
    <dgm:cxn modelId="{41D9BE79-70E1-4B8B-9F0D-62F1273887FF}" type="presOf" srcId="{CB37FDF3-4694-4EEA-AD11-5B3D9C7B2FAA}" destId="{98BBAFB0-9660-4EF6-A7DF-11A94BA8DB7A}" srcOrd="0" destOrd="0" presId="urn:microsoft.com/office/officeart/2005/8/layout/orgChart1"/>
    <dgm:cxn modelId="{AF56C1DB-FD27-4EBE-8668-63C1EFCBA070}" type="presOf" srcId="{73BE15E7-5C17-4B0C-80EB-81787DCABEFD}" destId="{8158C4AC-61CC-459E-9878-9D767B0380FD}" srcOrd="0" destOrd="0" presId="urn:microsoft.com/office/officeart/2005/8/layout/orgChart1"/>
    <dgm:cxn modelId="{051B85F5-C263-42CF-BA16-EE274A99854B}" srcId="{8E32A8FF-6BFB-49DD-A8E4-0647D13B8F8B}" destId="{9DDD9D1C-1C75-4804-9962-89A05C53D499}" srcOrd="0" destOrd="0" parTransId="{75437767-5834-43F9-8377-D756E8260E68}" sibTransId="{4333335B-E045-426F-991A-B04E9FCAB87C}"/>
    <dgm:cxn modelId="{EBCFDE52-279F-4B47-8E19-4D7E1B53FD71}" srcId="{F7A6ABB3-3EF7-41D3-8B9C-B8E2575AE9A6}" destId="{83064809-D290-4412-9DA7-9168B6AB8F19}" srcOrd="3" destOrd="0" parTransId="{CFB30224-061A-4250-91F5-9C34EE7B20A7}" sibTransId="{FEE192C5-B3E6-4ADB-87B4-602FBBCE7A74}"/>
    <dgm:cxn modelId="{E6566654-2089-4482-99D5-5CB96C71CC0D}" srcId="{84192F4C-C782-421B-8123-7C997A4FFE95}" destId="{8CECC0DE-A32F-4530-A024-7D686E630450}" srcOrd="4" destOrd="0" parTransId="{34A008F7-4618-4C4E-9ACD-ED9D7CBC2F17}" sibTransId="{F17A468E-B140-43A8-BEB0-4CBC521E5C4D}"/>
    <dgm:cxn modelId="{F23C19BB-24FF-436B-A497-555029BF8B56}" type="presOf" srcId="{B1D419D3-92F3-4F62-A558-5BCAB991EEE5}" destId="{1F388F9B-9F77-47E1-81B6-8B958DBFCA55}" srcOrd="0" destOrd="0" presId="urn:microsoft.com/office/officeart/2005/8/layout/orgChart1"/>
    <dgm:cxn modelId="{66D1C6E2-EBBF-4C97-B612-396E215D6BBF}" type="presOf" srcId="{4D461C69-CB26-4B0A-9E7A-1783095B1172}" destId="{D592AA23-0159-4BAD-BB10-1BC5E3B95320}" srcOrd="1" destOrd="0" presId="urn:microsoft.com/office/officeart/2005/8/layout/orgChart1"/>
    <dgm:cxn modelId="{CC3B2A32-B980-418E-B085-19273EC9962A}" type="presOf" srcId="{C6E2026A-189F-4B57-9BAC-2EFB5C37B8E0}" destId="{9CCE3146-0E12-4C63-9D4F-44E9F6CE0AE6}" srcOrd="0" destOrd="0" presId="urn:microsoft.com/office/officeart/2005/8/layout/orgChart1"/>
    <dgm:cxn modelId="{2ADB556B-5026-4F6B-A410-EB05516A0E6D}" type="presOf" srcId="{8CECC0DE-A32F-4530-A024-7D686E630450}" destId="{D0550B73-3514-49CD-8318-053FDF82D274}" srcOrd="0" destOrd="0" presId="urn:microsoft.com/office/officeart/2005/8/layout/orgChart1"/>
    <dgm:cxn modelId="{1503DFFE-86FF-4734-99FA-6C62D5A3FACE}" type="presOf" srcId="{159C112B-BEC4-4DE5-9F6C-5FA25D1C6F48}" destId="{846A416F-ACBB-48A8-B74F-A10C3953D81B}" srcOrd="0" destOrd="0" presId="urn:microsoft.com/office/officeart/2005/8/layout/orgChart1"/>
    <dgm:cxn modelId="{2610FA70-C7A5-4FBE-9980-A800BDDF9895}" type="presOf" srcId="{51ABBAF2-8270-492F-8F28-6D720A9F5A12}" destId="{37A9628D-2547-428B-A02C-D0C39A7EA839}" srcOrd="1" destOrd="0" presId="urn:microsoft.com/office/officeart/2005/8/layout/orgChart1"/>
    <dgm:cxn modelId="{868CC683-68D6-4711-98EB-78F037E4B698}" type="presOf" srcId="{084B99C3-738A-49A8-8320-7B92CB79E4AC}" destId="{31FB953E-D7E2-4D2C-9AA2-D8B8050F45C6}" srcOrd="1" destOrd="0" presId="urn:microsoft.com/office/officeart/2005/8/layout/orgChart1"/>
    <dgm:cxn modelId="{18F6F08A-F4AA-40BC-B6AC-4020FF9ABCF6}" type="presOf" srcId="{9CEDAD3E-D989-451D-B086-D13B616CF6B2}" destId="{8A8F471B-CC28-41A6-B63D-67BE6DF8D9ED}" srcOrd="0" destOrd="0" presId="urn:microsoft.com/office/officeart/2005/8/layout/orgChart1"/>
    <dgm:cxn modelId="{BE152181-597F-4CC4-A79F-5BAADE805B69}" type="presOf" srcId="{73BE15E7-5C17-4B0C-80EB-81787DCABEFD}" destId="{B887DA92-BC9D-41CF-AD24-5BCE9557964E}" srcOrd="1" destOrd="0" presId="urn:microsoft.com/office/officeart/2005/8/layout/orgChart1"/>
    <dgm:cxn modelId="{D5ED982E-FED0-4ADF-B1B6-71D61AA94F74}" type="presOf" srcId="{83064809-D290-4412-9DA7-9168B6AB8F19}" destId="{60C3A14D-20E1-484A-9CD6-0150F79D3BA4}" srcOrd="1" destOrd="0" presId="urn:microsoft.com/office/officeart/2005/8/layout/orgChart1"/>
    <dgm:cxn modelId="{C087819D-10A6-4412-851B-B77434BEAD24}" type="presOf" srcId="{A8694A1A-1BB8-4ECA-AACF-4AC0EC048153}" destId="{F31C0D07-9B78-4F91-AB2F-B537389B2A04}" srcOrd="0" destOrd="0" presId="urn:microsoft.com/office/officeart/2005/8/layout/orgChart1"/>
    <dgm:cxn modelId="{54D0491E-DB5B-496E-A4B1-34D8BCB2501B}" type="presOf" srcId="{F7A6ABB3-3EF7-41D3-8B9C-B8E2575AE9A6}" destId="{CBCD76B7-D891-4ACF-923F-3F040C545B6C}" srcOrd="0" destOrd="0" presId="urn:microsoft.com/office/officeart/2005/8/layout/orgChart1"/>
    <dgm:cxn modelId="{5A60BF3B-11FE-487F-A81D-DDCDB46D7CC6}" srcId="{06EC447F-5294-42A6-9B9C-3853B56BC9D1}" destId="{05DDEF2D-8BAB-46A2-B054-647AE6AEF6C9}" srcOrd="0" destOrd="0" parTransId="{A8BE1B3A-350E-4526-A2C3-F1A7F84FDD72}" sibTransId="{008D28D5-0ED0-4D65-AFB8-D4CD4517B32B}"/>
    <dgm:cxn modelId="{F3F42843-B8BB-4D6A-9223-BBC4850EBCBD}" srcId="{8E32A8FF-6BFB-49DD-A8E4-0647D13B8F8B}" destId="{73BE15E7-5C17-4B0C-80EB-81787DCABEFD}" srcOrd="1" destOrd="0" parTransId="{CB37FDF3-4694-4EEA-AD11-5B3D9C7B2FAA}" sibTransId="{94DABC7A-5A6D-4F53-A2F8-51D64C89A48E}"/>
    <dgm:cxn modelId="{987CEC7F-86AA-46E1-97D4-B747BC3FFD22}" type="presOf" srcId="{77CD762A-80EC-4FF1-AD54-675ADC10CF2C}" destId="{0DA97D1E-E8D8-4398-AD59-E5FCE34565A3}" srcOrd="0" destOrd="0" presId="urn:microsoft.com/office/officeart/2005/8/layout/orgChart1"/>
    <dgm:cxn modelId="{6B651532-2819-42F1-9A86-576010F9CF08}" type="presOf" srcId="{84192F4C-C782-421B-8123-7C997A4FFE95}" destId="{770DA08E-ACBF-46F8-89A2-C3F5B28B1E65}" srcOrd="1" destOrd="0" presId="urn:microsoft.com/office/officeart/2005/8/layout/orgChart1"/>
    <dgm:cxn modelId="{C517B331-CBC7-402B-B29D-58445B927DBE}" type="presOf" srcId="{06EC447F-5294-42A6-9B9C-3853B56BC9D1}" destId="{D88FA202-13BF-49CD-9B50-FE487C1E1143}" srcOrd="0" destOrd="0" presId="urn:microsoft.com/office/officeart/2005/8/layout/orgChart1"/>
    <dgm:cxn modelId="{4502DA14-F1B3-48B3-A7CB-23BD694B91A4}" type="presOf" srcId="{AB7C5994-7960-48D2-AE77-9CE28A82CF33}" destId="{BA3648D6-D76D-47B5-A10C-704B1D955C3A}" srcOrd="0" destOrd="0" presId="urn:microsoft.com/office/officeart/2005/8/layout/orgChart1"/>
    <dgm:cxn modelId="{75E11800-27E9-43D7-BC96-AB3078BF5E56}" type="presOf" srcId="{1387143B-D1D5-43CC-97D2-A8DA0BBF5386}" destId="{EB362563-E1B6-4375-ABAE-2B811DF2C95E}" srcOrd="1" destOrd="0" presId="urn:microsoft.com/office/officeart/2005/8/layout/orgChart1"/>
    <dgm:cxn modelId="{BEB9E44F-D40B-4CB4-8D17-DA81640E8863}" type="presOf" srcId="{FFAABA18-CE9B-4DD0-A694-F0ECDDCA8E80}" destId="{14C1A322-96EC-46BC-8717-7CB8C6534303}" srcOrd="0" destOrd="0" presId="urn:microsoft.com/office/officeart/2005/8/layout/orgChart1"/>
    <dgm:cxn modelId="{2E850DE1-8F1A-47D1-B77D-ECF28DC282C8}" type="presOf" srcId="{34A008F7-4618-4C4E-9ACD-ED9D7CBC2F17}" destId="{03A27EA6-BCE6-4FEE-9C16-7B3DC3170B09}" srcOrd="0" destOrd="0" presId="urn:microsoft.com/office/officeart/2005/8/layout/orgChart1"/>
    <dgm:cxn modelId="{DAB09F9A-A726-4660-924A-1DC6FC6CEC31}" type="presOf" srcId="{544D3F4F-AC48-422C-912C-79C09840F07C}" destId="{05F32BBF-9252-42F6-A812-A7A763ECA0E8}" srcOrd="0" destOrd="0" presId="urn:microsoft.com/office/officeart/2005/8/layout/orgChart1"/>
    <dgm:cxn modelId="{E68E5CE0-FF39-42EA-BEB2-75A83F67B2B4}" type="presOf" srcId="{8E32A8FF-6BFB-49DD-A8E4-0647D13B8F8B}" destId="{B5292901-3288-480A-AB2C-9DF47565A5B6}" srcOrd="1" destOrd="0" presId="urn:microsoft.com/office/officeart/2005/8/layout/orgChart1"/>
    <dgm:cxn modelId="{7E249158-AD51-4D48-86D5-94FE0065DBAA}" type="presOf" srcId="{46D134C9-EF8A-4183-8F54-8DAD7A752642}" destId="{00CE22BB-B5BD-4A85-AEE6-E2F0CBE6E2E5}" srcOrd="0" destOrd="0" presId="urn:microsoft.com/office/officeart/2005/8/layout/orgChart1"/>
    <dgm:cxn modelId="{26E66D55-87D8-4037-BF82-EECB2A1C1685}" type="presOf" srcId="{C6E2026A-189F-4B57-9BAC-2EFB5C37B8E0}" destId="{0F85D9E0-9453-4A92-AF41-A3C31A3BF07B}" srcOrd="1" destOrd="0" presId="urn:microsoft.com/office/officeart/2005/8/layout/orgChart1"/>
    <dgm:cxn modelId="{AE7F61D8-CD75-4B2C-9909-1764D5E3E4E5}" srcId="{05DDEF2D-8BAB-46A2-B054-647AE6AEF6C9}" destId="{84192F4C-C782-421B-8123-7C997A4FFE95}" srcOrd="4" destOrd="0" parTransId="{4B034FE4-28B4-4C47-9A4E-84822C4552FC}" sibTransId="{22426CD7-1F11-4DB3-90D1-62EDA61B6250}"/>
    <dgm:cxn modelId="{641FC6EE-2326-482C-B98E-2E90578C39EF}" type="presOf" srcId="{97B00DAC-13D5-4180-8817-45A23719BE63}" destId="{17EF6EB4-340F-4E34-8394-F74A50082DF4}" srcOrd="0" destOrd="0" presId="urn:microsoft.com/office/officeart/2005/8/layout/orgChart1"/>
    <dgm:cxn modelId="{B1AEEC98-775C-489E-B439-04B64F5839AF}" srcId="{D681D5A7-1640-4C95-8CDD-EB63B5BFCE0C}" destId="{084B99C3-738A-49A8-8320-7B92CB79E4AC}" srcOrd="1" destOrd="0" parTransId="{B1D419D3-92F3-4F62-A558-5BCAB991EEE5}" sibTransId="{4E66265C-2F3E-4036-BBFD-2F908ED455D8}"/>
    <dgm:cxn modelId="{B988A893-4676-4F35-A3D8-281E890C9B62}" type="presOf" srcId="{7C40316F-D09C-46E5-BB10-5530CF47C568}" destId="{6B6740D7-DE07-44F3-8A57-6D5A4D55AD74}" srcOrd="0" destOrd="0" presId="urn:microsoft.com/office/officeart/2005/8/layout/orgChart1"/>
    <dgm:cxn modelId="{7F47A7BA-0540-4003-BA31-F98B5DB3F8B5}" type="presOf" srcId="{A355C228-A444-4DC9-937E-40F41FE2177E}" destId="{A18D07E5-FB44-4B4D-BC32-5D73D82F2477}" srcOrd="1" destOrd="0" presId="urn:microsoft.com/office/officeart/2005/8/layout/orgChart1"/>
    <dgm:cxn modelId="{84572599-9A57-462C-BD41-E9FD9AD4D0EA}" type="presOf" srcId="{F7A6ABB3-3EF7-41D3-8B9C-B8E2575AE9A6}" destId="{6437407C-F98C-4FA7-98B1-E68434B8AFE9}" srcOrd="1" destOrd="0" presId="urn:microsoft.com/office/officeart/2005/8/layout/orgChart1"/>
    <dgm:cxn modelId="{198B66D0-C315-47D3-9220-5764D058277A}" type="presOf" srcId="{A355C228-A444-4DC9-937E-40F41FE2177E}" destId="{28AAD014-9FBB-422E-A3E4-49D0C43765DC}" srcOrd="0" destOrd="0" presId="urn:microsoft.com/office/officeart/2005/8/layout/orgChart1"/>
    <dgm:cxn modelId="{46154531-5A8F-498F-865F-971E8F15586B}" srcId="{05DDEF2D-8BAB-46A2-B054-647AE6AEF6C9}" destId="{D681D5A7-1640-4C95-8CDD-EB63B5BFCE0C}" srcOrd="2" destOrd="0" parTransId="{7C40316F-D09C-46E5-BB10-5530CF47C568}" sibTransId="{099A9492-CF3D-4DBF-8494-B558D212E296}"/>
    <dgm:cxn modelId="{64EBF7EB-4002-42E5-87C7-757EF65AAB2B}" type="presOf" srcId="{73861564-D965-4901-A151-F688DE024096}" destId="{D23340D5-92A6-4DDA-B134-D45E25C09242}" srcOrd="0" destOrd="0" presId="urn:microsoft.com/office/officeart/2005/8/layout/orgChart1"/>
    <dgm:cxn modelId="{3AF57D99-A93D-4728-B39B-3A9944D2EA8C}" type="presOf" srcId="{D681D5A7-1640-4C95-8CDD-EB63B5BFCE0C}" destId="{8AEC8F18-6C22-4E89-9BA5-F906A0562446}" srcOrd="0" destOrd="0" presId="urn:microsoft.com/office/officeart/2005/8/layout/orgChart1"/>
    <dgm:cxn modelId="{CA2E6BCB-3688-4DF9-9FF4-6475AD682341}" type="presOf" srcId="{7F858EB5-FCA0-430C-AF9F-8A74D0355689}" destId="{691D1847-E807-480E-8A34-569D77BB71DD}" srcOrd="0" destOrd="0" presId="urn:microsoft.com/office/officeart/2005/8/layout/orgChart1"/>
    <dgm:cxn modelId="{1F2D19E2-9949-499E-99DD-A75D8176520A}" type="presOf" srcId="{6B5C16E3-8866-40A3-B660-784B6EB8266F}" destId="{B68BEB0B-5D46-4B79-8631-FCA70C7BFC7B}" srcOrd="1" destOrd="0" presId="urn:microsoft.com/office/officeart/2005/8/layout/orgChart1"/>
    <dgm:cxn modelId="{55E96E42-0B88-4A6B-9080-DC97D748D7CD}" srcId="{A8694A1A-1BB8-4ECA-AACF-4AC0EC048153}" destId="{4D461C69-CB26-4B0A-9E7A-1783095B1172}" srcOrd="0" destOrd="0" parTransId="{544D3F4F-AC48-422C-912C-79C09840F07C}" sibTransId="{7F22586E-8B0D-45BE-897A-EA81EBF23FFB}"/>
    <dgm:cxn modelId="{5B4E895F-FE13-43A8-ACCC-5BEEAE71B533}" type="presOf" srcId="{7F858EB5-FCA0-430C-AF9F-8A74D0355689}" destId="{00ECC1A3-5C5C-48BE-BC0F-A0532CD8BAB2}" srcOrd="1" destOrd="0" presId="urn:microsoft.com/office/officeart/2005/8/layout/orgChart1"/>
    <dgm:cxn modelId="{767A1BA0-20A2-4335-9BE8-907357E24DC0}" srcId="{6B5C16E3-8866-40A3-B660-784B6EB8266F}" destId="{1387143B-D1D5-43CC-97D2-A8DA0BBF5386}" srcOrd="0" destOrd="0" parTransId="{73861564-D965-4901-A151-F688DE024096}" sibTransId="{B6AF3322-0454-4A3B-A001-CD3F148E7071}"/>
    <dgm:cxn modelId="{4DD689FC-5244-4171-A7B3-0893F030F9F2}" type="presOf" srcId="{104393E4-CC4C-4761-9712-7375F25B1389}" destId="{90CF4104-0CF7-4D96-8CED-D61923065882}" srcOrd="1" destOrd="0" presId="urn:microsoft.com/office/officeart/2005/8/layout/orgChart1"/>
    <dgm:cxn modelId="{43566B35-56BC-40AD-A8B2-ABFD25B5AD4D}" type="presOf" srcId="{B12695B3-E7D6-4492-B051-0555B696268C}" destId="{A921B04A-8F67-469B-8723-77DE6FD320B5}" srcOrd="1" destOrd="0" presId="urn:microsoft.com/office/officeart/2005/8/layout/orgChart1"/>
    <dgm:cxn modelId="{394EE09A-F596-4EDF-8D49-0C800EBD091B}" type="presOf" srcId="{8CECC0DE-A32F-4530-A024-7D686E630450}" destId="{99445947-B573-424A-859D-DAEFA7E58DFC}" srcOrd="1" destOrd="0" presId="urn:microsoft.com/office/officeart/2005/8/layout/orgChart1"/>
    <dgm:cxn modelId="{BDA7D51D-AAFE-446B-9315-F5D97862DF07}" srcId="{8E32A8FF-6BFB-49DD-A8E4-0647D13B8F8B}" destId="{396A4CAE-C257-4D30-89E0-952722A204F5}" srcOrd="2" destOrd="0" parTransId="{834E852A-4CAF-4895-B191-1952D9D0019F}" sibTransId="{A2F81815-4EAF-4199-97A8-91F0558FF067}"/>
    <dgm:cxn modelId="{DB6C3B6E-CB6C-4EE8-88FA-D615D1ADE410}" type="presOf" srcId="{51ABBAF2-8270-492F-8F28-6D720A9F5A12}" destId="{1D3F2B04-12A7-4DD4-B2CA-A906756DDCDD}" srcOrd="0" destOrd="0" presId="urn:microsoft.com/office/officeart/2005/8/layout/orgChart1"/>
    <dgm:cxn modelId="{B378A97E-D376-4BF9-ABF2-462CCDB5F751}" srcId="{A8694A1A-1BB8-4ECA-AACF-4AC0EC048153}" destId="{77CD762A-80EC-4FF1-AD54-675ADC10CF2C}" srcOrd="1" destOrd="0" parTransId="{54F628D6-5570-4EE6-99B4-8A950D0E9067}" sibTransId="{FB9EA438-BB60-4246-8130-5D51DD676521}"/>
    <dgm:cxn modelId="{8D342D03-E50E-4F34-8681-422D75AD07CB}" type="presOf" srcId="{A0BDE810-F49E-4779-931A-114B40836556}" destId="{3804EE85-80BD-437E-8744-8A98B1C4D082}" srcOrd="0" destOrd="0" presId="urn:microsoft.com/office/officeart/2005/8/layout/orgChart1"/>
    <dgm:cxn modelId="{1984D418-D5D5-4226-AD72-334AC5A5BEFC}" type="presOf" srcId="{75437767-5834-43F9-8377-D756E8260E68}" destId="{922E1A5D-DD3F-42BC-87CD-202C8382045F}" srcOrd="0" destOrd="0" presId="urn:microsoft.com/office/officeart/2005/8/layout/orgChart1"/>
    <dgm:cxn modelId="{EA12C7CA-185C-4397-A45C-ECD44E7B4B30}" type="presOf" srcId="{2FDBBD0B-2C41-4AEC-90E6-EC5E22BA722D}" destId="{11DC6DD0-B6FA-4CD2-B8AE-761C503E4B9A}" srcOrd="0" destOrd="0" presId="urn:microsoft.com/office/officeart/2005/8/layout/orgChart1"/>
    <dgm:cxn modelId="{1654A1F1-BC41-4FBB-B506-8E249EA7585F}" type="presOf" srcId="{A133BFFC-C615-4AE6-AEDF-F28A17DF7EB5}" destId="{D291B28B-A044-4512-A119-6464130A1C4E}" srcOrd="0" destOrd="0" presId="urn:microsoft.com/office/officeart/2005/8/layout/orgChart1"/>
    <dgm:cxn modelId="{AA720CA1-7D99-4CE4-99EC-0A1C87523034}" type="presOf" srcId="{A46DE09B-8CF2-49C6-BF67-72C2CA8C2A56}" destId="{C16F5626-94AC-4428-AA55-2E8096777365}" srcOrd="1" destOrd="0" presId="urn:microsoft.com/office/officeart/2005/8/layout/orgChart1"/>
    <dgm:cxn modelId="{A81BB386-2457-436E-AEFD-E28BB5F3C85A}" type="presOf" srcId="{4D461C69-CB26-4B0A-9E7A-1783095B1172}" destId="{30AE1F87-B655-46DA-8C8D-666207DB7C8E}" srcOrd="0" destOrd="0" presId="urn:microsoft.com/office/officeart/2005/8/layout/orgChart1"/>
    <dgm:cxn modelId="{8D14CC98-65DC-42EE-AA34-0FF4815B715F}" type="presOf" srcId="{9DDD9D1C-1C75-4804-9962-89A05C53D499}" destId="{8B2296B8-9D03-419F-975B-0C2BD0943764}" srcOrd="0" destOrd="0" presId="urn:microsoft.com/office/officeart/2005/8/layout/orgChart1"/>
    <dgm:cxn modelId="{23F95F9E-048F-4940-9D36-8DB535E2F02F}" srcId="{05DDEF2D-8BAB-46A2-B054-647AE6AEF6C9}" destId="{F7A6ABB3-3EF7-41D3-8B9C-B8E2575AE9A6}" srcOrd="1" destOrd="0" parTransId="{7C0FD248-192A-4A66-A1C9-D6E3F209F5C9}" sibTransId="{95BC8626-8E3F-40D7-AC83-6CFCD0983395}"/>
    <dgm:cxn modelId="{8B37463D-60D4-4772-BAF7-955BB6F9CDE8}" type="presOf" srcId="{834E852A-4CAF-4895-B191-1952D9D0019F}" destId="{F009D986-3B2D-4265-8D25-29687FEBF40E}" srcOrd="0" destOrd="0" presId="urn:microsoft.com/office/officeart/2005/8/layout/orgChart1"/>
    <dgm:cxn modelId="{A4D71C04-13F0-4964-8F91-B3619155EEA7}" type="presOf" srcId="{6B5C16E3-8866-40A3-B660-784B6EB8266F}" destId="{12A1DE79-3D51-4BC3-90D0-F845DCEB7569}" srcOrd="0" destOrd="0" presId="urn:microsoft.com/office/officeart/2005/8/layout/orgChart1"/>
    <dgm:cxn modelId="{DA7878D6-4064-4ABA-85EE-F71434AD532B}" type="presOf" srcId="{BC5D581F-2076-4C1C-B632-ECABC3ACEDCD}" destId="{C250876B-6E4F-482D-A947-BF5E04A73A9B}" srcOrd="0" destOrd="0" presId="urn:microsoft.com/office/officeart/2005/8/layout/orgChart1"/>
    <dgm:cxn modelId="{84271BBA-C753-42BC-83A0-64A8E4DE631B}" srcId="{D681D5A7-1640-4C95-8CDD-EB63B5BFCE0C}" destId="{C6E2026A-189F-4B57-9BAC-2EFB5C37B8E0}" srcOrd="4" destOrd="0" parTransId="{FFAABA18-CE9B-4DD0-A694-F0ECDDCA8E80}" sibTransId="{360ED9D9-7E2D-4A3A-BF02-1BCC293DF3DE}"/>
    <dgm:cxn modelId="{2FF3C994-A688-4076-A3AF-C66F4D34D08F}" type="presOf" srcId="{77CD762A-80EC-4FF1-AD54-675ADC10CF2C}" destId="{4D0DDA76-14D5-4DB8-85D0-15DC99485EB7}" srcOrd="1" destOrd="0" presId="urn:microsoft.com/office/officeart/2005/8/layout/orgChart1"/>
    <dgm:cxn modelId="{0839C8D7-D0D9-4CC3-A17C-BA1EC1FEDB46}" type="presOf" srcId="{35BC7379-2133-4F38-BCD5-B311A2AE05F9}" destId="{36F9E2E0-F143-42EE-95C7-C6848BDEF61B}" srcOrd="0" destOrd="0" presId="urn:microsoft.com/office/officeart/2005/8/layout/orgChart1"/>
    <dgm:cxn modelId="{E3463CEC-CD72-40E8-B21D-472A7FFA841A}" srcId="{05DDEF2D-8BAB-46A2-B054-647AE6AEF6C9}" destId="{43777E66-FB5E-40C5-A8E3-44553ABB36E8}" srcOrd="0" destOrd="0" parTransId="{020054B2-A919-47D6-B153-1A16283FA060}" sibTransId="{691D5A55-1BF9-4552-8D75-5ACAFCE6BA6F}"/>
    <dgm:cxn modelId="{281F1327-A6B7-4BC8-A87B-A48A1DF81A7F}" type="presOf" srcId="{4B034FE4-28B4-4C47-9A4E-84822C4552FC}" destId="{83359069-EBA7-4FF9-A120-BEC231D9CD5B}" srcOrd="0" destOrd="0" presId="urn:microsoft.com/office/officeart/2005/8/layout/orgChart1"/>
    <dgm:cxn modelId="{E36F6306-36B3-4D87-9365-A3C246D5BE3A}" srcId="{D681D5A7-1640-4C95-8CDD-EB63B5BFCE0C}" destId="{104393E4-CC4C-4761-9712-7375F25B1389}" srcOrd="2" destOrd="0" parTransId="{35BC7379-2133-4F38-BCD5-B311A2AE05F9}" sibTransId="{FC441F18-8586-43FE-B2B1-AD29E6489C5F}"/>
    <dgm:cxn modelId="{835DF4ED-C501-4F46-B910-2721066D5280}" srcId="{84192F4C-C782-421B-8123-7C997A4FFE95}" destId="{7F858EB5-FCA0-430C-AF9F-8A74D0355689}" srcOrd="2" destOrd="0" parTransId="{A0BDE810-F49E-4779-931A-114B40836556}" sibTransId="{007DF3CF-D17E-47A4-AB8E-0188464A30C3}"/>
    <dgm:cxn modelId="{498B17D6-C9A6-46EF-8743-6997A9C35C0C}" type="presOf" srcId="{1F541D75-1A99-4B1E-A594-ADCD04C9A1A0}" destId="{587A2008-9799-4562-837C-A1BEAFFC51E6}" srcOrd="1" destOrd="0" presId="urn:microsoft.com/office/officeart/2005/8/layout/orgChart1"/>
    <dgm:cxn modelId="{D1B56C5C-E147-484A-B11C-271EFF803747}" type="presOf" srcId="{FD422A5B-2ADB-4D3D-AB98-819C9819CBDA}" destId="{E3889443-1874-40B8-BFA3-C609232445DA}" srcOrd="0" destOrd="0" presId="urn:microsoft.com/office/officeart/2005/8/layout/orgChart1"/>
    <dgm:cxn modelId="{884254BB-0934-4496-BF79-56A32F687F37}" type="presOf" srcId="{9598913D-9809-4365-81AF-530437E68E9E}" destId="{932030A5-ADB1-44B5-B7E7-9D88069048B8}" srcOrd="0" destOrd="0" presId="urn:microsoft.com/office/officeart/2005/8/layout/orgChart1"/>
    <dgm:cxn modelId="{4BAB5CDA-6FBC-4793-8C6D-24C18F11924F}" type="presOf" srcId="{83064809-D290-4412-9DA7-9168B6AB8F19}" destId="{78132081-9580-47FB-A611-428637589CF4}" srcOrd="0" destOrd="0" presId="urn:microsoft.com/office/officeart/2005/8/layout/orgChart1"/>
    <dgm:cxn modelId="{68BA47A0-C27C-4DB4-BD3E-CAB374DBC8E4}" type="presOf" srcId="{CFB30224-061A-4250-91F5-9C34EE7B20A7}" destId="{4A55288E-327A-4C4D-A982-C31A51F75C82}" srcOrd="0" destOrd="0" presId="urn:microsoft.com/office/officeart/2005/8/layout/orgChart1"/>
    <dgm:cxn modelId="{31F86D3F-79F1-4779-A842-5DAFA9DD8A1D}" type="presOf" srcId="{54F956A4-9AB6-4915-88AE-65E37C3572CB}" destId="{224E84CC-1354-469E-9EC6-C06F89894E33}" srcOrd="0" destOrd="0" presId="urn:microsoft.com/office/officeart/2005/8/layout/orgChart1"/>
    <dgm:cxn modelId="{DE0AB5F7-E0ED-4B25-8689-12A0C054A9CE}" srcId="{F7A6ABB3-3EF7-41D3-8B9C-B8E2575AE9A6}" destId="{B12695B3-E7D6-4492-B051-0555B696268C}" srcOrd="1" destOrd="0" parTransId="{2FDBBD0B-2C41-4AEC-90E6-EC5E22BA722D}" sibTransId="{14E87B72-3325-41C5-B278-33EADF11E240}"/>
    <dgm:cxn modelId="{DD287215-E891-4CC7-987B-DB226FE84388}" type="presOf" srcId="{DE38023F-A864-4133-9A5B-9AD164162BA5}" destId="{E3E6BA70-2385-4577-A4FC-71CBE805932D}" srcOrd="0" destOrd="0" presId="urn:microsoft.com/office/officeart/2005/8/layout/orgChart1"/>
    <dgm:cxn modelId="{F9BC82D7-0493-44BA-89C1-D00C66ECDA56}" type="presOf" srcId="{104393E4-CC4C-4761-9712-7375F25B1389}" destId="{221F7A51-B4B6-4922-AFEA-513D45A72281}" srcOrd="0" destOrd="0" presId="urn:microsoft.com/office/officeart/2005/8/layout/orgChart1"/>
    <dgm:cxn modelId="{0CFEEA25-D29B-4B5B-89C5-5AFA84B9F085}" srcId="{84192F4C-C782-421B-8123-7C997A4FFE95}" destId="{51ABBAF2-8270-492F-8F28-6D720A9F5A12}" srcOrd="0" destOrd="0" parTransId="{57B89648-58B7-4F6D-8FB0-B456FB4DCC17}" sibTransId="{A760F83A-6479-4EE4-9A38-6847F9F7BE14}"/>
    <dgm:cxn modelId="{60F1FB63-CB83-4C5A-8D4F-9C5160A70229}" srcId="{05DDEF2D-8BAB-46A2-B054-647AE6AEF6C9}" destId="{8E32A8FF-6BFB-49DD-A8E4-0647D13B8F8B}" srcOrd="3" destOrd="0" parTransId="{159C112B-BEC4-4DE5-9F6C-5FA25D1C6F48}" sibTransId="{6D3D6A0C-AF72-40C9-8521-8101ACDA0880}"/>
    <dgm:cxn modelId="{91E57DF4-AC9C-463F-A59A-0C701BBD885A}" srcId="{D681D5A7-1640-4C95-8CDD-EB63B5BFCE0C}" destId="{02EC5EFE-60C1-4A8D-95BF-CF2D0C9B956A}" srcOrd="3" destOrd="0" parTransId="{8F2C3DFA-3DA3-439D-853F-F1D1D49CFB59}" sibTransId="{68DEED58-6D53-48D0-8C86-9B2AC6C5759E}"/>
    <dgm:cxn modelId="{0C73E552-03E1-4CF4-8E13-7A6F9D6F43E3}" srcId="{D681D5A7-1640-4C95-8CDD-EB63B5BFCE0C}" destId="{A46DE09B-8CF2-49C6-BF67-72C2CA8C2A56}" srcOrd="0" destOrd="0" parTransId="{97B00DAC-13D5-4180-8817-45A23719BE63}" sibTransId="{8D4CB35F-CF27-4541-A116-BB0DE74E9F0F}"/>
    <dgm:cxn modelId="{FF635829-D81D-4200-BDB1-9C2083E99FA2}" type="presOf" srcId="{1F541D75-1A99-4B1E-A594-ADCD04C9A1A0}" destId="{644502C0-13F1-4E3A-8F6D-5C6A6C788543}" srcOrd="0" destOrd="0" presId="urn:microsoft.com/office/officeart/2005/8/layout/orgChart1"/>
    <dgm:cxn modelId="{FB3534CD-58AC-4F1B-B5A2-771D893C326F}" type="presOf" srcId="{396A4CAE-C257-4D30-89E0-952722A204F5}" destId="{CD125195-13C0-4656-B653-E11EB39ECDEC}" srcOrd="0" destOrd="0" presId="urn:microsoft.com/office/officeart/2005/8/layout/orgChart1"/>
    <dgm:cxn modelId="{32188133-742B-4B56-95A7-9F73C9709893}" type="presOf" srcId="{396A4CAE-C257-4D30-89E0-952722A204F5}" destId="{3EAC5ABD-E058-491A-AFCC-114355B06D12}" srcOrd="1" destOrd="0" presId="urn:microsoft.com/office/officeart/2005/8/layout/orgChart1"/>
    <dgm:cxn modelId="{6E08B965-C423-4339-B405-231B6A42A1AD}" type="presOf" srcId="{43777E66-FB5E-40C5-A8E3-44553ABB36E8}" destId="{80F0EF33-5D56-4278-9B24-326584147D94}" srcOrd="1" destOrd="0" presId="urn:microsoft.com/office/officeart/2005/8/layout/orgChart1"/>
    <dgm:cxn modelId="{CE49267C-E64A-40DE-ACC2-9B5F775CFE26}" type="presOf" srcId="{54F628D6-5570-4EE6-99B4-8A950D0E9067}" destId="{BA5F12BA-E09F-4BD0-BCFE-FDCBFB3D7859}" srcOrd="0" destOrd="0" presId="urn:microsoft.com/office/officeart/2005/8/layout/orgChart1"/>
    <dgm:cxn modelId="{95BD55FB-7D08-4112-ADED-8E96C31FF0C2}" type="presOf" srcId="{B12695B3-E7D6-4492-B051-0555B696268C}" destId="{C96CFB16-2E53-4352-B910-0C279F68E3FC}" srcOrd="0" destOrd="0" presId="urn:microsoft.com/office/officeart/2005/8/layout/orgChart1"/>
    <dgm:cxn modelId="{48B14939-045C-49D2-865D-E527EB420DEE}" type="presOf" srcId="{43777E66-FB5E-40C5-A8E3-44553ABB36E8}" destId="{FEC55D2C-2CAF-443B-ACA2-824B3350442A}" srcOrd="0" destOrd="0" presId="urn:microsoft.com/office/officeart/2005/8/layout/orgChart1"/>
    <dgm:cxn modelId="{6EAADE3D-CA07-4E70-A1B9-F5FFADDCD3FA}" type="presOf" srcId="{FD422A5B-2ADB-4D3D-AB98-819C9819CBDA}" destId="{71A11DF6-FC6A-4726-9E3C-DE1C596026FA}" srcOrd="1" destOrd="0" presId="urn:microsoft.com/office/officeart/2005/8/layout/orgChart1"/>
    <dgm:cxn modelId="{D34C1867-7231-4DDE-82CE-DE80B3196F9F}" type="presOf" srcId="{05DDEF2D-8BAB-46A2-B054-647AE6AEF6C9}" destId="{38C070FA-6F70-4144-ADFA-11F43079D571}" srcOrd="1" destOrd="0" presId="urn:microsoft.com/office/officeart/2005/8/layout/orgChart1"/>
    <dgm:cxn modelId="{66037170-5AFB-441C-9E36-41F7D731CA7F}" srcId="{F7A6ABB3-3EF7-41D3-8B9C-B8E2575AE9A6}" destId="{1F541D75-1A99-4B1E-A594-ADCD04C9A1A0}" srcOrd="2" destOrd="0" parTransId="{9598913D-9809-4365-81AF-530437E68E9E}" sibTransId="{EB270476-C075-4FB3-A193-9C198EFB94C8}"/>
    <dgm:cxn modelId="{68739C99-469E-433E-A6CA-6CA4F2A5E45C}" type="presOf" srcId="{D681D5A7-1640-4C95-8CDD-EB63B5BFCE0C}" destId="{1F0612C0-A399-479A-91A0-F3771800CA08}" srcOrd="1" destOrd="0" presId="urn:microsoft.com/office/officeart/2005/8/layout/orgChart1"/>
    <dgm:cxn modelId="{8C5B5AAB-0545-469D-A0BD-E6EB88E3E5A6}" type="presOf" srcId="{9DDD9D1C-1C75-4804-9962-89A05C53D499}" destId="{CC200C70-576C-4E71-BCAE-3D04FE5B0AEC}" srcOrd="1" destOrd="0" presId="urn:microsoft.com/office/officeart/2005/8/layout/orgChart1"/>
    <dgm:cxn modelId="{0709E358-BCBA-470A-ADE2-8FAB17E25C5D}" type="presOf" srcId="{46D134C9-EF8A-4183-8F54-8DAD7A752642}" destId="{4AC6FD64-EF98-4DAB-9F41-C6FB4EC073E0}" srcOrd="1" destOrd="0" presId="urn:microsoft.com/office/officeart/2005/8/layout/orgChart1"/>
    <dgm:cxn modelId="{3EF2598E-43C6-45A5-B608-E274CBAA375C}" srcId="{F7A6ABB3-3EF7-41D3-8B9C-B8E2575AE9A6}" destId="{AB7C5994-7960-48D2-AE77-9CE28A82CF33}" srcOrd="0" destOrd="0" parTransId="{820A0D6E-562B-418B-9F6B-53A0CDD67956}" sibTransId="{18B09CBE-FBBF-4183-AF3A-27774D7DB382}"/>
    <dgm:cxn modelId="{FEB6921F-4766-49D8-80C3-20597F7C93BF}" type="presOf" srcId="{1387143B-D1D5-43CC-97D2-A8DA0BBF5386}" destId="{901249AE-1C36-4D89-AE58-0B106686EED2}" srcOrd="0" destOrd="0" presId="urn:microsoft.com/office/officeart/2005/8/layout/orgChart1"/>
    <dgm:cxn modelId="{A3C31BC1-F3F7-4333-ACEE-033B1D709945}" type="presOf" srcId="{84192F4C-C782-421B-8123-7C997A4FFE95}" destId="{DE5891CD-8374-4FC2-A449-1F37E1A85752}" srcOrd="0" destOrd="0" presId="urn:microsoft.com/office/officeart/2005/8/layout/orgChart1"/>
    <dgm:cxn modelId="{5F994B09-4FF8-4F7D-875C-F4282CAF367A}" type="presOf" srcId="{820A0D6E-562B-418B-9F6B-53A0CDD67956}" destId="{7F7208C8-7F26-4688-9ED7-799C312F5B55}" srcOrd="0" destOrd="0" presId="urn:microsoft.com/office/officeart/2005/8/layout/orgChart1"/>
    <dgm:cxn modelId="{F34DB5E9-7050-4A23-8CDF-DFA074667DAB}" srcId="{05DDEF2D-8BAB-46A2-B054-647AE6AEF6C9}" destId="{A8694A1A-1BB8-4ECA-AACF-4AC0EC048153}" srcOrd="5" destOrd="0" parTransId="{A133BFFC-C615-4AE6-AEDF-F28A17DF7EB5}" sibTransId="{667C0A92-68B5-4331-B5B7-9E21C5F41163}"/>
    <dgm:cxn modelId="{53517024-642F-4FBE-A422-F57D3ACEE189}" type="presOf" srcId="{7C0FD248-192A-4A66-A1C9-D6E3F209F5C9}" destId="{128F12DF-0154-4217-B4A2-6E712A1BB030}" srcOrd="0" destOrd="0" presId="urn:microsoft.com/office/officeart/2005/8/layout/orgChart1"/>
    <dgm:cxn modelId="{040FEAB2-EC64-4C55-BDC0-41BAE726F1E4}" type="presOf" srcId="{020054B2-A919-47D6-B153-1A16283FA060}" destId="{18FA23B2-0837-49C6-8A93-30344E5AAD0F}" srcOrd="0" destOrd="0" presId="urn:microsoft.com/office/officeart/2005/8/layout/orgChart1"/>
    <dgm:cxn modelId="{0E83ED24-99E7-42D9-B2A5-63537C7CEA79}" type="presOf" srcId="{05DDEF2D-8BAB-46A2-B054-647AE6AEF6C9}" destId="{BBAECDDD-5E9F-477D-996E-B97F01A628BD}" srcOrd="0" destOrd="0" presId="urn:microsoft.com/office/officeart/2005/8/layout/orgChart1"/>
    <dgm:cxn modelId="{888D46D8-659A-439E-8828-559FF4899E27}" type="presOf" srcId="{A46DE09B-8CF2-49C6-BF67-72C2CA8C2A56}" destId="{2FB8C956-B978-494B-9816-F9CD09B7E6A0}" srcOrd="0" destOrd="0" presId="urn:microsoft.com/office/officeart/2005/8/layout/orgChart1"/>
    <dgm:cxn modelId="{38353056-3A94-4D4E-AA1D-BB12E03C6118}" srcId="{84192F4C-C782-421B-8123-7C997A4FFE95}" destId="{46D134C9-EF8A-4183-8F54-8DAD7A752642}" srcOrd="1" destOrd="0" parTransId="{54F956A4-9AB6-4915-88AE-65E37C3572CB}" sibTransId="{7EABE131-EC03-4751-B73A-3094AF21516A}"/>
    <dgm:cxn modelId="{FEA56D0A-65CE-4058-8E6A-0C0306388C89}" type="presOf" srcId="{AB7C5994-7960-48D2-AE77-9CE28A82CF33}" destId="{FEAF141A-63FC-4EBC-A841-0FF548A278D1}" srcOrd="1" destOrd="0" presId="urn:microsoft.com/office/officeart/2005/8/layout/orgChart1"/>
    <dgm:cxn modelId="{451EC8E3-8606-484F-9E18-19D9461A996D}" type="presOf" srcId="{8E32A8FF-6BFB-49DD-A8E4-0647D13B8F8B}" destId="{CBF6ACAA-F695-4DF2-AC12-65F58213ED86}" srcOrd="0" destOrd="0" presId="urn:microsoft.com/office/officeart/2005/8/layout/orgChart1"/>
    <dgm:cxn modelId="{08F647A3-335C-4CF6-8111-C92085523D34}" type="presOf" srcId="{8F2C3DFA-3DA3-439D-853F-F1D1D49CFB59}" destId="{8636846C-F6F5-4390-A2A3-12CD6B8B83AE}" srcOrd="0" destOrd="0" presId="urn:microsoft.com/office/officeart/2005/8/layout/orgChart1"/>
    <dgm:cxn modelId="{CDEA5A86-163C-40FF-8730-4440DA8DEDA3}" type="presOf" srcId="{084B99C3-738A-49A8-8320-7B92CB79E4AC}" destId="{D983B09A-FC88-4CE1-A847-20F883DE18BE}" srcOrd="0" destOrd="0" presId="urn:microsoft.com/office/officeart/2005/8/layout/orgChart1"/>
    <dgm:cxn modelId="{FFAEB4C2-5084-4908-AA11-5BC432BDB447}" type="presOf" srcId="{57B89648-58B7-4F6D-8FB0-B456FB4DCC17}" destId="{44B1E631-4D3B-4462-869B-41E9F48EE8F4}" srcOrd="0" destOrd="0" presId="urn:microsoft.com/office/officeart/2005/8/layout/orgChart1"/>
    <dgm:cxn modelId="{3A4335BE-8E0F-4975-9DE6-8BD464F51036}" srcId="{05DDEF2D-8BAB-46A2-B054-647AE6AEF6C9}" destId="{6B5C16E3-8866-40A3-B660-784B6EB8266F}" srcOrd="6" destOrd="0" parTransId="{9CEDAD3E-D989-451D-B086-D13B616CF6B2}" sibTransId="{CCCA7AA6-DF51-4C72-BF2E-FDBD051FD539}"/>
    <dgm:cxn modelId="{A6A2CE12-40B9-4A2A-A32B-E611FCD86A06}" type="presOf" srcId="{02EC5EFE-60C1-4A8D-95BF-CF2D0C9B956A}" destId="{45470B4C-1497-4D8A-A4BC-627C9BABCEBA}" srcOrd="1" destOrd="0" presId="urn:microsoft.com/office/officeart/2005/8/layout/orgChart1"/>
    <dgm:cxn modelId="{36E48A42-EAFB-403C-9A31-AE668444DC18}" srcId="{D681D5A7-1640-4C95-8CDD-EB63B5BFCE0C}" destId="{A355C228-A444-4DC9-937E-40F41FE2177E}" srcOrd="5" destOrd="0" parTransId="{DE38023F-A864-4133-9A5B-9AD164162BA5}" sibTransId="{1DD9162F-7F2F-4FD9-80BE-A373FC13EA74}"/>
    <dgm:cxn modelId="{64494B07-944D-4297-A1D4-C649C43D1C84}" type="presParOf" srcId="{D88FA202-13BF-49CD-9B50-FE487C1E1143}" destId="{066B0868-DAD2-4041-8E9B-252073F014DE}" srcOrd="0" destOrd="0" presId="urn:microsoft.com/office/officeart/2005/8/layout/orgChart1"/>
    <dgm:cxn modelId="{BA6A018A-2A6A-47B6-B8F0-F22EFD061D26}" type="presParOf" srcId="{066B0868-DAD2-4041-8E9B-252073F014DE}" destId="{FB224573-F9C8-48D3-AD7A-CFDD966CA78A}" srcOrd="0" destOrd="0" presId="urn:microsoft.com/office/officeart/2005/8/layout/orgChart1"/>
    <dgm:cxn modelId="{C4DF37DF-BB7A-4873-8A3A-DDF5E9221C8E}" type="presParOf" srcId="{FB224573-F9C8-48D3-AD7A-CFDD966CA78A}" destId="{BBAECDDD-5E9F-477D-996E-B97F01A628BD}" srcOrd="0" destOrd="0" presId="urn:microsoft.com/office/officeart/2005/8/layout/orgChart1"/>
    <dgm:cxn modelId="{7473BE0D-6542-4BCA-82A8-244A6F3F1FE0}" type="presParOf" srcId="{FB224573-F9C8-48D3-AD7A-CFDD966CA78A}" destId="{38C070FA-6F70-4144-ADFA-11F43079D571}" srcOrd="1" destOrd="0" presId="urn:microsoft.com/office/officeart/2005/8/layout/orgChart1"/>
    <dgm:cxn modelId="{C556A748-DF0B-46EE-901A-7135A06D6FDF}" type="presParOf" srcId="{066B0868-DAD2-4041-8E9B-252073F014DE}" destId="{AEA05205-B9D4-4DFC-A918-D0298E9088E6}" srcOrd="1" destOrd="0" presId="urn:microsoft.com/office/officeart/2005/8/layout/orgChart1"/>
    <dgm:cxn modelId="{177CCF87-C9B7-4A23-8216-4E5D3B0AB32A}" type="presParOf" srcId="{AEA05205-B9D4-4DFC-A918-D0298E9088E6}" destId="{128F12DF-0154-4217-B4A2-6E712A1BB030}" srcOrd="0" destOrd="0" presId="urn:microsoft.com/office/officeart/2005/8/layout/orgChart1"/>
    <dgm:cxn modelId="{E6C3A173-4D3E-4510-97BB-E1779E27E126}" type="presParOf" srcId="{AEA05205-B9D4-4DFC-A918-D0298E9088E6}" destId="{6E8FE17C-3396-4FD2-AE18-A67E4C0D2892}" srcOrd="1" destOrd="0" presId="urn:microsoft.com/office/officeart/2005/8/layout/orgChart1"/>
    <dgm:cxn modelId="{BC38309E-345F-4732-A9B8-3AEA83658CDA}" type="presParOf" srcId="{6E8FE17C-3396-4FD2-AE18-A67E4C0D2892}" destId="{2A3A6046-BB17-4F64-8D4C-9504C0AAFB83}" srcOrd="0" destOrd="0" presId="urn:microsoft.com/office/officeart/2005/8/layout/orgChart1"/>
    <dgm:cxn modelId="{DF0A2BA5-A412-44A7-93B4-2AF0A59A5215}" type="presParOf" srcId="{2A3A6046-BB17-4F64-8D4C-9504C0AAFB83}" destId="{CBCD76B7-D891-4ACF-923F-3F040C545B6C}" srcOrd="0" destOrd="0" presId="urn:microsoft.com/office/officeart/2005/8/layout/orgChart1"/>
    <dgm:cxn modelId="{FB3A9CEE-A44E-46CB-BB74-188BA79762C3}" type="presParOf" srcId="{2A3A6046-BB17-4F64-8D4C-9504C0AAFB83}" destId="{6437407C-F98C-4FA7-98B1-E68434B8AFE9}" srcOrd="1" destOrd="0" presId="urn:microsoft.com/office/officeart/2005/8/layout/orgChart1"/>
    <dgm:cxn modelId="{F2722658-9557-4736-8F58-2EDB26013E21}" type="presParOf" srcId="{6E8FE17C-3396-4FD2-AE18-A67E4C0D2892}" destId="{4565CCF8-73EE-452A-8C76-1E755A3EE860}" srcOrd="1" destOrd="0" presId="urn:microsoft.com/office/officeart/2005/8/layout/orgChart1"/>
    <dgm:cxn modelId="{65E93141-2A03-44D0-898B-3663F5D9C26C}" type="presParOf" srcId="{4565CCF8-73EE-452A-8C76-1E755A3EE860}" destId="{7F7208C8-7F26-4688-9ED7-799C312F5B55}" srcOrd="0" destOrd="0" presId="urn:microsoft.com/office/officeart/2005/8/layout/orgChart1"/>
    <dgm:cxn modelId="{263E74F8-9A3C-402C-9A54-CCD366CDCC62}" type="presParOf" srcId="{4565CCF8-73EE-452A-8C76-1E755A3EE860}" destId="{30146A2F-39FC-431B-86AE-676AB4CBFD22}" srcOrd="1" destOrd="0" presId="urn:microsoft.com/office/officeart/2005/8/layout/orgChart1"/>
    <dgm:cxn modelId="{E91C911C-B1E0-4078-AE20-6A3E68B50357}" type="presParOf" srcId="{30146A2F-39FC-431B-86AE-676AB4CBFD22}" destId="{A7A7DAF0-8C14-4D2E-A716-E0301181C786}" srcOrd="0" destOrd="0" presId="urn:microsoft.com/office/officeart/2005/8/layout/orgChart1"/>
    <dgm:cxn modelId="{9A6DDE35-92DA-4A9A-AAA9-D7C3C0F950C5}" type="presParOf" srcId="{A7A7DAF0-8C14-4D2E-A716-E0301181C786}" destId="{BA3648D6-D76D-47B5-A10C-704B1D955C3A}" srcOrd="0" destOrd="0" presId="urn:microsoft.com/office/officeart/2005/8/layout/orgChart1"/>
    <dgm:cxn modelId="{F8503863-A031-4267-BFAB-FCC9F87C23CB}" type="presParOf" srcId="{A7A7DAF0-8C14-4D2E-A716-E0301181C786}" destId="{FEAF141A-63FC-4EBC-A841-0FF548A278D1}" srcOrd="1" destOrd="0" presId="urn:microsoft.com/office/officeart/2005/8/layout/orgChart1"/>
    <dgm:cxn modelId="{CA73B291-84B5-4A2C-957F-DF1290CF870F}" type="presParOf" srcId="{30146A2F-39FC-431B-86AE-676AB4CBFD22}" destId="{9CD47484-6D41-4361-9EE0-7B2C3070E132}" srcOrd="1" destOrd="0" presId="urn:microsoft.com/office/officeart/2005/8/layout/orgChart1"/>
    <dgm:cxn modelId="{A4D2A285-71F8-4A88-A2F8-9D279A88C5F9}" type="presParOf" srcId="{30146A2F-39FC-431B-86AE-676AB4CBFD22}" destId="{375A167D-368F-429F-89B3-4F9458189F24}" srcOrd="2" destOrd="0" presId="urn:microsoft.com/office/officeart/2005/8/layout/orgChart1"/>
    <dgm:cxn modelId="{5AB5D338-855C-49F2-A753-02C1F14D15A1}" type="presParOf" srcId="{4565CCF8-73EE-452A-8C76-1E755A3EE860}" destId="{11DC6DD0-B6FA-4CD2-B8AE-761C503E4B9A}" srcOrd="2" destOrd="0" presId="urn:microsoft.com/office/officeart/2005/8/layout/orgChart1"/>
    <dgm:cxn modelId="{EED8EFA6-A719-458C-8199-C010FC0AEBA6}" type="presParOf" srcId="{4565CCF8-73EE-452A-8C76-1E755A3EE860}" destId="{59AEA4AF-68E4-45E4-A821-DA10AE7AA2C6}" srcOrd="3" destOrd="0" presId="urn:microsoft.com/office/officeart/2005/8/layout/orgChart1"/>
    <dgm:cxn modelId="{C866AF3D-0016-435D-B1E0-8AF4E21FC324}" type="presParOf" srcId="{59AEA4AF-68E4-45E4-A821-DA10AE7AA2C6}" destId="{0BB11F1F-50F4-4F37-8C13-21C98D8394B0}" srcOrd="0" destOrd="0" presId="urn:microsoft.com/office/officeart/2005/8/layout/orgChart1"/>
    <dgm:cxn modelId="{F63309B1-5ECF-499A-8F90-8D7D27C844C3}" type="presParOf" srcId="{0BB11F1F-50F4-4F37-8C13-21C98D8394B0}" destId="{C96CFB16-2E53-4352-B910-0C279F68E3FC}" srcOrd="0" destOrd="0" presId="urn:microsoft.com/office/officeart/2005/8/layout/orgChart1"/>
    <dgm:cxn modelId="{B3E8DCF7-6C2B-4B42-BF05-A16B5DF3FB1E}" type="presParOf" srcId="{0BB11F1F-50F4-4F37-8C13-21C98D8394B0}" destId="{A921B04A-8F67-469B-8723-77DE6FD320B5}" srcOrd="1" destOrd="0" presId="urn:microsoft.com/office/officeart/2005/8/layout/orgChart1"/>
    <dgm:cxn modelId="{5D69C52F-CA86-4775-B8E4-DA3D8773113B}" type="presParOf" srcId="{59AEA4AF-68E4-45E4-A821-DA10AE7AA2C6}" destId="{046F7D40-B632-4641-9FFB-2FEEFFFA4176}" srcOrd="1" destOrd="0" presId="urn:microsoft.com/office/officeart/2005/8/layout/orgChart1"/>
    <dgm:cxn modelId="{E988479D-12BD-47F5-BAF7-6D8BCF2E967A}" type="presParOf" srcId="{59AEA4AF-68E4-45E4-A821-DA10AE7AA2C6}" destId="{5E069814-C7D1-45C0-933D-B41B30ABA039}" srcOrd="2" destOrd="0" presId="urn:microsoft.com/office/officeart/2005/8/layout/orgChart1"/>
    <dgm:cxn modelId="{039BA3E6-D2D2-4B7B-AA99-615726B8CEDA}" type="presParOf" srcId="{4565CCF8-73EE-452A-8C76-1E755A3EE860}" destId="{932030A5-ADB1-44B5-B7E7-9D88069048B8}" srcOrd="4" destOrd="0" presId="urn:microsoft.com/office/officeart/2005/8/layout/orgChart1"/>
    <dgm:cxn modelId="{766650CD-4C9C-4A0C-82F6-83C95BE6A8AF}" type="presParOf" srcId="{4565CCF8-73EE-452A-8C76-1E755A3EE860}" destId="{1A590D64-1A5A-4A25-8A74-9DB3CCA39653}" srcOrd="5" destOrd="0" presId="urn:microsoft.com/office/officeart/2005/8/layout/orgChart1"/>
    <dgm:cxn modelId="{560F1438-AD2C-4C4D-A8E4-D0DA7893ADB4}" type="presParOf" srcId="{1A590D64-1A5A-4A25-8A74-9DB3CCA39653}" destId="{7240B02D-3891-42D8-93E9-EA8878BCE83D}" srcOrd="0" destOrd="0" presId="urn:microsoft.com/office/officeart/2005/8/layout/orgChart1"/>
    <dgm:cxn modelId="{4A55D9B3-E3C3-4A24-92D2-7B0C0F9ADFD0}" type="presParOf" srcId="{7240B02D-3891-42D8-93E9-EA8878BCE83D}" destId="{644502C0-13F1-4E3A-8F6D-5C6A6C788543}" srcOrd="0" destOrd="0" presId="urn:microsoft.com/office/officeart/2005/8/layout/orgChart1"/>
    <dgm:cxn modelId="{6DA8A386-FFD2-4525-8409-192281185E42}" type="presParOf" srcId="{7240B02D-3891-42D8-93E9-EA8878BCE83D}" destId="{587A2008-9799-4562-837C-A1BEAFFC51E6}" srcOrd="1" destOrd="0" presId="urn:microsoft.com/office/officeart/2005/8/layout/orgChart1"/>
    <dgm:cxn modelId="{286A63E3-5B2D-4D4D-B3C6-230535A8E37F}" type="presParOf" srcId="{1A590D64-1A5A-4A25-8A74-9DB3CCA39653}" destId="{7FC7F38A-4397-4F87-A6D3-A7A284DC482C}" srcOrd="1" destOrd="0" presId="urn:microsoft.com/office/officeart/2005/8/layout/orgChart1"/>
    <dgm:cxn modelId="{03FAD2BE-0F4A-46E6-9545-0581B88FBA16}" type="presParOf" srcId="{1A590D64-1A5A-4A25-8A74-9DB3CCA39653}" destId="{B041E21D-2775-41D7-85F4-023913AFCBC1}" srcOrd="2" destOrd="0" presId="urn:microsoft.com/office/officeart/2005/8/layout/orgChart1"/>
    <dgm:cxn modelId="{FE5C051D-AB89-404A-9351-20E7A7518A3F}" type="presParOf" srcId="{4565CCF8-73EE-452A-8C76-1E755A3EE860}" destId="{4A55288E-327A-4C4D-A982-C31A51F75C82}" srcOrd="6" destOrd="0" presId="urn:microsoft.com/office/officeart/2005/8/layout/orgChart1"/>
    <dgm:cxn modelId="{6F271BBA-F05C-4E39-8F1F-C939B2280F89}" type="presParOf" srcId="{4565CCF8-73EE-452A-8C76-1E755A3EE860}" destId="{3915C1F9-64D1-438C-9E92-560F50D5F3E7}" srcOrd="7" destOrd="0" presId="urn:microsoft.com/office/officeart/2005/8/layout/orgChart1"/>
    <dgm:cxn modelId="{EC2118A9-B652-4F64-AA29-A1B917628629}" type="presParOf" srcId="{3915C1F9-64D1-438C-9E92-560F50D5F3E7}" destId="{D553ABA0-E232-4E16-8BF2-E75D8761A802}" srcOrd="0" destOrd="0" presId="urn:microsoft.com/office/officeart/2005/8/layout/orgChart1"/>
    <dgm:cxn modelId="{D2F51A6E-6693-4130-BF77-D5C5692767F2}" type="presParOf" srcId="{D553ABA0-E232-4E16-8BF2-E75D8761A802}" destId="{78132081-9580-47FB-A611-428637589CF4}" srcOrd="0" destOrd="0" presId="urn:microsoft.com/office/officeart/2005/8/layout/orgChart1"/>
    <dgm:cxn modelId="{505F9466-DE63-43E3-B7E6-DF8AA7B1B945}" type="presParOf" srcId="{D553ABA0-E232-4E16-8BF2-E75D8761A802}" destId="{60C3A14D-20E1-484A-9CD6-0150F79D3BA4}" srcOrd="1" destOrd="0" presId="urn:microsoft.com/office/officeart/2005/8/layout/orgChart1"/>
    <dgm:cxn modelId="{9A3392E8-397D-42D5-9834-96012C730A85}" type="presParOf" srcId="{3915C1F9-64D1-438C-9E92-560F50D5F3E7}" destId="{41AA6F41-836A-471A-879D-21E90E20125B}" srcOrd="1" destOrd="0" presId="urn:microsoft.com/office/officeart/2005/8/layout/orgChart1"/>
    <dgm:cxn modelId="{5CBC9350-78C4-4054-A359-860366A65FF2}" type="presParOf" srcId="{3915C1F9-64D1-438C-9E92-560F50D5F3E7}" destId="{B740737F-DB79-428A-9ECD-951D61426362}" srcOrd="2" destOrd="0" presId="urn:microsoft.com/office/officeart/2005/8/layout/orgChart1"/>
    <dgm:cxn modelId="{C219E020-A960-476D-80B3-4D3CEA22FB36}" type="presParOf" srcId="{6E8FE17C-3396-4FD2-AE18-A67E4C0D2892}" destId="{507C213E-27A8-462F-B8D3-91C1BABCBE0A}" srcOrd="2" destOrd="0" presId="urn:microsoft.com/office/officeart/2005/8/layout/orgChart1"/>
    <dgm:cxn modelId="{D7CEB9E9-6140-410A-8045-CC361C0F2FB5}" type="presParOf" srcId="{AEA05205-B9D4-4DFC-A918-D0298E9088E6}" destId="{6B6740D7-DE07-44F3-8A57-6D5A4D55AD74}" srcOrd="2" destOrd="0" presId="urn:microsoft.com/office/officeart/2005/8/layout/orgChart1"/>
    <dgm:cxn modelId="{3D70393D-070E-4C82-A928-733F6E29FE53}" type="presParOf" srcId="{AEA05205-B9D4-4DFC-A918-D0298E9088E6}" destId="{62F3CAC8-FDEC-42FF-A01E-1BA9C3ADA1E9}" srcOrd="3" destOrd="0" presId="urn:microsoft.com/office/officeart/2005/8/layout/orgChart1"/>
    <dgm:cxn modelId="{22AF8375-7F39-48FA-A8BE-2DB561CCBE98}" type="presParOf" srcId="{62F3CAC8-FDEC-42FF-A01E-1BA9C3ADA1E9}" destId="{F690D644-A52A-4CF8-BB0C-4D968F9604F9}" srcOrd="0" destOrd="0" presId="urn:microsoft.com/office/officeart/2005/8/layout/orgChart1"/>
    <dgm:cxn modelId="{6C0F5AA5-4D43-41C3-9E25-9350E775F57F}" type="presParOf" srcId="{F690D644-A52A-4CF8-BB0C-4D968F9604F9}" destId="{8AEC8F18-6C22-4E89-9BA5-F906A0562446}" srcOrd="0" destOrd="0" presId="urn:microsoft.com/office/officeart/2005/8/layout/orgChart1"/>
    <dgm:cxn modelId="{84CD4B8F-C741-41E4-AF2B-E927E9F929DF}" type="presParOf" srcId="{F690D644-A52A-4CF8-BB0C-4D968F9604F9}" destId="{1F0612C0-A399-479A-91A0-F3771800CA08}" srcOrd="1" destOrd="0" presId="urn:microsoft.com/office/officeart/2005/8/layout/orgChart1"/>
    <dgm:cxn modelId="{40569648-ED8E-4ACC-A4D9-CF8887F14074}" type="presParOf" srcId="{62F3CAC8-FDEC-42FF-A01E-1BA9C3ADA1E9}" destId="{EA84FDBB-8EC2-4C2E-9343-A8DAA350EE2B}" srcOrd="1" destOrd="0" presId="urn:microsoft.com/office/officeart/2005/8/layout/orgChart1"/>
    <dgm:cxn modelId="{C6D38764-115B-4285-A693-BC3F3B148974}" type="presParOf" srcId="{EA84FDBB-8EC2-4C2E-9343-A8DAA350EE2B}" destId="{17EF6EB4-340F-4E34-8394-F74A50082DF4}" srcOrd="0" destOrd="0" presId="urn:microsoft.com/office/officeart/2005/8/layout/orgChart1"/>
    <dgm:cxn modelId="{E5486637-66F4-497F-9E80-EEED1B8F227C}" type="presParOf" srcId="{EA84FDBB-8EC2-4C2E-9343-A8DAA350EE2B}" destId="{F09284C5-C296-40E8-80A6-8C5CBF39EFB6}" srcOrd="1" destOrd="0" presId="urn:microsoft.com/office/officeart/2005/8/layout/orgChart1"/>
    <dgm:cxn modelId="{718CA400-7918-4BB9-AFBB-0825DF1D61EC}" type="presParOf" srcId="{F09284C5-C296-40E8-80A6-8C5CBF39EFB6}" destId="{A0E3D598-6C2B-4212-A8B9-DADDE5ACEBBE}" srcOrd="0" destOrd="0" presId="urn:microsoft.com/office/officeart/2005/8/layout/orgChart1"/>
    <dgm:cxn modelId="{B32FF440-A049-4CC1-AEFB-294C45C82E21}" type="presParOf" srcId="{A0E3D598-6C2B-4212-A8B9-DADDE5ACEBBE}" destId="{2FB8C956-B978-494B-9816-F9CD09B7E6A0}" srcOrd="0" destOrd="0" presId="urn:microsoft.com/office/officeart/2005/8/layout/orgChart1"/>
    <dgm:cxn modelId="{F34AE2E9-D8FF-45C6-85EA-FB7F7CE84823}" type="presParOf" srcId="{A0E3D598-6C2B-4212-A8B9-DADDE5ACEBBE}" destId="{C16F5626-94AC-4428-AA55-2E8096777365}" srcOrd="1" destOrd="0" presId="urn:microsoft.com/office/officeart/2005/8/layout/orgChart1"/>
    <dgm:cxn modelId="{2A8D05DE-1E72-4EF7-B5DE-4F1A1AB198DB}" type="presParOf" srcId="{F09284C5-C296-40E8-80A6-8C5CBF39EFB6}" destId="{58BD9EEF-73DB-4EBA-8D6F-20E097BDE123}" srcOrd="1" destOrd="0" presId="urn:microsoft.com/office/officeart/2005/8/layout/orgChart1"/>
    <dgm:cxn modelId="{289ACDAA-AD94-430B-9F79-AC292603CFDB}" type="presParOf" srcId="{F09284C5-C296-40E8-80A6-8C5CBF39EFB6}" destId="{0F1A740C-47F4-435E-BF5F-737AB7547D57}" srcOrd="2" destOrd="0" presId="urn:microsoft.com/office/officeart/2005/8/layout/orgChart1"/>
    <dgm:cxn modelId="{FE36B04F-213C-4BF6-9E9A-AEC06C94F5E6}" type="presParOf" srcId="{EA84FDBB-8EC2-4C2E-9343-A8DAA350EE2B}" destId="{1F388F9B-9F77-47E1-81B6-8B958DBFCA55}" srcOrd="2" destOrd="0" presId="urn:microsoft.com/office/officeart/2005/8/layout/orgChart1"/>
    <dgm:cxn modelId="{7D1B047E-FFFE-41BD-88FC-35866855FE70}" type="presParOf" srcId="{EA84FDBB-8EC2-4C2E-9343-A8DAA350EE2B}" destId="{DE308880-ED81-41CA-B110-68F5003696CA}" srcOrd="3" destOrd="0" presId="urn:microsoft.com/office/officeart/2005/8/layout/orgChart1"/>
    <dgm:cxn modelId="{B80AB805-2498-4AE4-B0E5-4C3558D427BC}" type="presParOf" srcId="{DE308880-ED81-41CA-B110-68F5003696CA}" destId="{DDF19765-2585-467D-B98A-1364B204D716}" srcOrd="0" destOrd="0" presId="urn:microsoft.com/office/officeart/2005/8/layout/orgChart1"/>
    <dgm:cxn modelId="{A256EE40-DEEC-4E3D-9473-4D6971DAAAC2}" type="presParOf" srcId="{DDF19765-2585-467D-B98A-1364B204D716}" destId="{D983B09A-FC88-4CE1-A847-20F883DE18BE}" srcOrd="0" destOrd="0" presId="urn:microsoft.com/office/officeart/2005/8/layout/orgChart1"/>
    <dgm:cxn modelId="{8FF1F846-5580-449E-A151-78A9A9DDAFD5}" type="presParOf" srcId="{DDF19765-2585-467D-B98A-1364B204D716}" destId="{31FB953E-D7E2-4D2C-9AA2-D8B8050F45C6}" srcOrd="1" destOrd="0" presId="urn:microsoft.com/office/officeart/2005/8/layout/orgChart1"/>
    <dgm:cxn modelId="{5A1A82C7-FF30-4B02-8D94-B22049CFCD50}" type="presParOf" srcId="{DE308880-ED81-41CA-B110-68F5003696CA}" destId="{651B1F46-3DC5-40FD-AD88-8443E21288B2}" srcOrd="1" destOrd="0" presId="urn:microsoft.com/office/officeart/2005/8/layout/orgChart1"/>
    <dgm:cxn modelId="{20B8AC8C-5A8E-4D2C-B650-B17D1D6E1442}" type="presParOf" srcId="{DE308880-ED81-41CA-B110-68F5003696CA}" destId="{C69C0D58-9E85-4E8B-ADDB-A8D76FA0B754}" srcOrd="2" destOrd="0" presId="urn:microsoft.com/office/officeart/2005/8/layout/orgChart1"/>
    <dgm:cxn modelId="{F3C89280-5156-4BDC-A37F-96B0E4ED033B}" type="presParOf" srcId="{EA84FDBB-8EC2-4C2E-9343-A8DAA350EE2B}" destId="{36F9E2E0-F143-42EE-95C7-C6848BDEF61B}" srcOrd="4" destOrd="0" presId="urn:microsoft.com/office/officeart/2005/8/layout/orgChart1"/>
    <dgm:cxn modelId="{580258E3-2BB2-4447-9393-B706C56EA28B}" type="presParOf" srcId="{EA84FDBB-8EC2-4C2E-9343-A8DAA350EE2B}" destId="{0F08AED7-9072-4416-B93B-98AA58456B3E}" srcOrd="5" destOrd="0" presId="urn:microsoft.com/office/officeart/2005/8/layout/orgChart1"/>
    <dgm:cxn modelId="{D176A5A0-FAAB-4248-94E8-C56AAE60B4FF}" type="presParOf" srcId="{0F08AED7-9072-4416-B93B-98AA58456B3E}" destId="{1986955E-5071-45F8-85CC-8B1BD3D94D11}" srcOrd="0" destOrd="0" presId="urn:microsoft.com/office/officeart/2005/8/layout/orgChart1"/>
    <dgm:cxn modelId="{1EFB32F5-7811-4A68-B981-38C049C36873}" type="presParOf" srcId="{1986955E-5071-45F8-85CC-8B1BD3D94D11}" destId="{221F7A51-B4B6-4922-AFEA-513D45A72281}" srcOrd="0" destOrd="0" presId="urn:microsoft.com/office/officeart/2005/8/layout/orgChart1"/>
    <dgm:cxn modelId="{62A41769-6659-45CF-8750-55F463E65C44}" type="presParOf" srcId="{1986955E-5071-45F8-85CC-8B1BD3D94D11}" destId="{90CF4104-0CF7-4D96-8CED-D61923065882}" srcOrd="1" destOrd="0" presId="urn:microsoft.com/office/officeart/2005/8/layout/orgChart1"/>
    <dgm:cxn modelId="{D63FB295-2EB1-42CB-812A-001EAE2FFEE9}" type="presParOf" srcId="{0F08AED7-9072-4416-B93B-98AA58456B3E}" destId="{B87813A3-4065-4CB3-9337-D1560FA64E08}" srcOrd="1" destOrd="0" presId="urn:microsoft.com/office/officeart/2005/8/layout/orgChart1"/>
    <dgm:cxn modelId="{4849D00F-59B2-4931-B254-FFEF34800311}" type="presParOf" srcId="{0F08AED7-9072-4416-B93B-98AA58456B3E}" destId="{BA447959-F215-4D31-A673-B4E2295910C1}" srcOrd="2" destOrd="0" presId="urn:microsoft.com/office/officeart/2005/8/layout/orgChart1"/>
    <dgm:cxn modelId="{3DE379EB-0102-413B-8D89-2B969D4107F5}" type="presParOf" srcId="{EA84FDBB-8EC2-4C2E-9343-A8DAA350EE2B}" destId="{8636846C-F6F5-4390-A2A3-12CD6B8B83AE}" srcOrd="6" destOrd="0" presId="urn:microsoft.com/office/officeart/2005/8/layout/orgChart1"/>
    <dgm:cxn modelId="{0E5EBF34-E146-48C2-9427-20CF9A7C3B3F}" type="presParOf" srcId="{EA84FDBB-8EC2-4C2E-9343-A8DAA350EE2B}" destId="{D1201087-77C9-433C-9213-724F2EB64ED4}" srcOrd="7" destOrd="0" presId="urn:microsoft.com/office/officeart/2005/8/layout/orgChart1"/>
    <dgm:cxn modelId="{6D8A106B-0567-4D11-8B07-9DAD63211021}" type="presParOf" srcId="{D1201087-77C9-433C-9213-724F2EB64ED4}" destId="{CE693EE5-6491-4526-91DE-1AD3FFF21041}" srcOrd="0" destOrd="0" presId="urn:microsoft.com/office/officeart/2005/8/layout/orgChart1"/>
    <dgm:cxn modelId="{5AFE5CB8-EB79-49DD-9DED-C8C048AD2DBD}" type="presParOf" srcId="{CE693EE5-6491-4526-91DE-1AD3FFF21041}" destId="{9F400139-B1EC-4FAE-B32F-68697A3ACB2C}" srcOrd="0" destOrd="0" presId="urn:microsoft.com/office/officeart/2005/8/layout/orgChart1"/>
    <dgm:cxn modelId="{03D49865-DCC2-4C32-BBA6-21270E443B64}" type="presParOf" srcId="{CE693EE5-6491-4526-91DE-1AD3FFF21041}" destId="{45470B4C-1497-4D8A-A4BC-627C9BABCEBA}" srcOrd="1" destOrd="0" presId="urn:microsoft.com/office/officeart/2005/8/layout/orgChart1"/>
    <dgm:cxn modelId="{59CB9634-33D2-4010-BBB2-BEADB0F7CF1E}" type="presParOf" srcId="{D1201087-77C9-433C-9213-724F2EB64ED4}" destId="{E1EEDB8E-C551-41B2-BAD9-132F6B96781A}" srcOrd="1" destOrd="0" presId="urn:microsoft.com/office/officeart/2005/8/layout/orgChart1"/>
    <dgm:cxn modelId="{F8371E46-0CBB-4AC9-A3FB-B9B8AD87A50A}" type="presParOf" srcId="{D1201087-77C9-433C-9213-724F2EB64ED4}" destId="{1D460F83-56D3-4DF5-A023-926C5FD097E4}" srcOrd="2" destOrd="0" presId="urn:microsoft.com/office/officeart/2005/8/layout/orgChart1"/>
    <dgm:cxn modelId="{47A5C14F-EEC6-4712-AC46-D882439019A1}" type="presParOf" srcId="{EA84FDBB-8EC2-4C2E-9343-A8DAA350EE2B}" destId="{14C1A322-96EC-46BC-8717-7CB8C6534303}" srcOrd="8" destOrd="0" presId="urn:microsoft.com/office/officeart/2005/8/layout/orgChart1"/>
    <dgm:cxn modelId="{C6124C10-4324-410E-B5AA-DC6FEDFDE875}" type="presParOf" srcId="{EA84FDBB-8EC2-4C2E-9343-A8DAA350EE2B}" destId="{0F9A41A1-934E-4B51-B168-58E3B1EBC0B3}" srcOrd="9" destOrd="0" presId="urn:microsoft.com/office/officeart/2005/8/layout/orgChart1"/>
    <dgm:cxn modelId="{9A30509A-914F-4595-B591-F1F76D2D9A2E}" type="presParOf" srcId="{0F9A41A1-934E-4B51-B168-58E3B1EBC0B3}" destId="{E1278A74-F1C8-458F-A88E-7A3DEE97A195}" srcOrd="0" destOrd="0" presId="urn:microsoft.com/office/officeart/2005/8/layout/orgChart1"/>
    <dgm:cxn modelId="{3CFE3DF4-74A1-4E56-8744-9D43B272C122}" type="presParOf" srcId="{E1278A74-F1C8-458F-A88E-7A3DEE97A195}" destId="{9CCE3146-0E12-4C63-9D4F-44E9F6CE0AE6}" srcOrd="0" destOrd="0" presId="urn:microsoft.com/office/officeart/2005/8/layout/orgChart1"/>
    <dgm:cxn modelId="{71F95619-5501-4EF5-811E-5037BFBBB9AB}" type="presParOf" srcId="{E1278A74-F1C8-458F-A88E-7A3DEE97A195}" destId="{0F85D9E0-9453-4A92-AF41-A3C31A3BF07B}" srcOrd="1" destOrd="0" presId="urn:microsoft.com/office/officeart/2005/8/layout/orgChart1"/>
    <dgm:cxn modelId="{B04CBE2E-B430-49B9-925C-00C84A6C0CBA}" type="presParOf" srcId="{0F9A41A1-934E-4B51-B168-58E3B1EBC0B3}" destId="{CA5E1FC0-3F27-4EF2-BD12-1A174CE425D0}" srcOrd="1" destOrd="0" presId="urn:microsoft.com/office/officeart/2005/8/layout/orgChart1"/>
    <dgm:cxn modelId="{0F2D9D44-4618-48CC-8835-B4DCAD8CA57D}" type="presParOf" srcId="{0F9A41A1-934E-4B51-B168-58E3B1EBC0B3}" destId="{3CE4144B-F0D6-4C90-AF15-8D19F4851937}" srcOrd="2" destOrd="0" presId="urn:microsoft.com/office/officeart/2005/8/layout/orgChart1"/>
    <dgm:cxn modelId="{FDAAA1F9-CF9B-4764-9176-3ED53272C735}" type="presParOf" srcId="{EA84FDBB-8EC2-4C2E-9343-A8DAA350EE2B}" destId="{E3E6BA70-2385-4577-A4FC-71CBE805932D}" srcOrd="10" destOrd="0" presId="urn:microsoft.com/office/officeart/2005/8/layout/orgChart1"/>
    <dgm:cxn modelId="{B6107F5F-0879-4D41-96A9-187947ECA017}" type="presParOf" srcId="{EA84FDBB-8EC2-4C2E-9343-A8DAA350EE2B}" destId="{D17DC973-0BFE-46DC-825B-C0C29504381C}" srcOrd="11" destOrd="0" presId="urn:microsoft.com/office/officeart/2005/8/layout/orgChart1"/>
    <dgm:cxn modelId="{06BAEB1B-C2BE-49A8-9CBD-902D2501C503}" type="presParOf" srcId="{D17DC973-0BFE-46DC-825B-C0C29504381C}" destId="{7209B854-6460-4611-871D-61A768F1C009}" srcOrd="0" destOrd="0" presId="urn:microsoft.com/office/officeart/2005/8/layout/orgChart1"/>
    <dgm:cxn modelId="{07996C38-773A-4D2B-A77D-14EB07C8A4B8}" type="presParOf" srcId="{7209B854-6460-4611-871D-61A768F1C009}" destId="{28AAD014-9FBB-422E-A3E4-49D0C43765DC}" srcOrd="0" destOrd="0" presId="urn:microsoft.com/office/officeart/2005/8/layout/orgChart1"/>
    <dgm:cxn modelId="{F3A123B6-5ED8-4055-883A-5D3FFE2E8913}" type="presParOf" srcId="{7209B854-6460-4611-871D-61A768F1C009}" destId="{A18D07E5-FB44-4B4D-BC32-5D73D82F2477}" srcOrd="1" destOrd="0" presId="urn:microsoft.com/office/officeart/2005/8/layout/orgChart1"/>
    <dgm:cxn modelId="{44EE034E-7A6C-48EB-9BB0-653C6EBF887C}" type="presParOf" srcId="{D17DC973-0BFE-46DC-825B-C0C29504381C}" destId="{BD080311-1A31-4FBB-83C3-86AB159C36AE}" srcOrd="1" destOrd="0" presId="urn:microsoft.com/office/officeart/2005/8/layout/orgChart1"/>
    <dgm:cxn modelId="{3D6129E4-C826-490B-A335-2DF060F55395}" type="presParOf" srcId="{D17DC973-0BFE-46DC-825B-C0C29504381C}" destId="{08A65EAF-955D-4C13-80B7-8A1892CC057E}" srcOrd="2" destOrd="0" presId="urn:microsoft.com/office/officeart/2005/8/layout/orgChart1"/>
    <dgm:cxn modelId="{CD04B34A-6852-4BFB-B5F2-3B040C2CE6DE}" type="presParOf" srcId="{62F3CAC8-FDEC-42FF-A01E-1BA9C3ADA1E9}" destId="{1B3986CB-7A85-42C8-A7BA-18A8433FA908}" srcOrd="2" destOrd="0" presId="urn:microsoft.com/office/officeart/2005/8/layout/orgChart1"/>
    <dgm:cxn modelId="{D3A51B74-0752-47BF-9D2E-5E646ACF3BA5}" type="presParOf" srcId="{AEA05205-B9D4-4DFC-A918-D0298E9088E6}" destId="{846A416F-ACBB-48A8-B74F-A10C3953D81B}" srcOrd="4" destOrd="0" presId="urn:microsoft.com/office/officeart/2005/8/layout/orgChart1"/>
    <dgm:cxn modelId="{82DDEE3B-C4D9-4F1B-83FD-9801B908F393}" type="presParOf" srcId="{AEA05205-B9D4-4DFC-A918-D0298E9088E6}" destId="{5C06A419-2890-40EB-B84D-877D9ED190C2}" srcOrd="5" destOrd="0" presId="urn:microsoft.com/office/officeart/2005/8/layout/orgChart1"/>
    <dgm:cxn modelId="{4DB260E1-090E-42C4-9FD0-24D671FF8E7C}" type="presParOf" srcId="{5C06A419-2890-40EB-B84D-877D9ED190C2}" destId="{B0A345DF-5661-4FEF-BB06-80AB072F4BD2}" srcOrd="0" destOrd="0" presId="urn:microsoft.com/office/officeart/2005/8/layout/orgChart1"/>
    <dgm:cxn modelId="{1C403242-2B4C-46FD-A901-0FBFCA5B3CDD}" type="presParOf" srcId="{B0A345DF-5661-4FEF-BB06-80AB072F4BD2}" destId="{CBF6ACAA-F695-4DF2-AC12-65F58213ED86}" srcOrd="0" destOrd="0" presId="urn:microsoft.com/office/officeart/2005/8/layout/orgChart1"/>
    <dgm:cxn modelId="{57D65EEF-6E3F-4A4E-8A88-29084A935D34}" type="presParOf" srcId="{B0A345DF-5661-4FEF-BB06-80AB072F4BD2}" destId="{B5292901-3288-480A-AB2C-9DF47565A5B6}" srcOrd="1" destOrd="0" presId="urn:microsoft.com/office/officeart/2005/8/layout/orgChart1"/>
    <dgm:cxn modelId="{ACBC81C7-60C3-4D3B-850A-70F294DF265F}" type="presParOf" srcId="{5C06A419-2890-40EB-B84D-877D9ED190C2}" destId="{1E87CB30-BF84-461D-89D8-F2581B898491}" srcOrd="1" destOrd="0" presId="urn:microsoft.com/office/officeart/2005/8/layout/orgChart1"/>
    <dgm:cxn modelId="{C86B91A8-D116-47C8-A09C-26DCD60F98F3}" type="presParOf" srcId="{1E87CB30-BF84-461D-89D8-F2581B898491}" destId="{922E1A5D-DD3F-42BC-87CD-202C8382045F}" srcOrd="0" destOrd="0" presId="urn:microsoft.com/office/officeart/2005/8/layout/orgChart1"/>
    <dgm:cxn modelId="{3D87EA87-2317-4E0F-8E06-D93A9CA2B993}" type="presParOf" srcId="{1E87CB30-BF84-461D-89D8-F2581B898491}" destId="{BDD44E5C-D254-4130-A580-DDA688F324DC}" srcOrd="1" destOrd="0" presId="urn:microsoft.com/office/officeart/2005/8/layout/orgChart1"/>
    <dgm:cxn modelId="{79B63B98-D75F-4598-B30B-DC6B18A9025D}" type="presParOf" srcId="{BDD44E5C-D254-4130-A580-DDA688F324DC}" destId="{EB2FC060-D28A-41F2-9C3F-438FAB60A8C1}" srcOrd="0" destOrd="0" presId="urn:microsoft.com/office/officeart/2005/8/layout/orgChart1"/>
    <dgm:cxn modelId="{4AE701AD-F3A8-4E63-93AB-E50E1617FB20}" type="presParOf" srcId="{EB2FC060-D28A-41F2-9C3F-438FAB60A8C1}" destId="{8B2296B8-9D03-419F-975B-0C2BD0943764}" srcOrd="0" destOrd="0" presId="urn:microsoft.com/office/officeart/2005/8/layout/orgChart1"/>
    <dgm:cxn modelId="{2F8EA06E-B04E-47A9-A6FD-6334D64CE096}" type="presParOf" srcId="{EB2FC060-D28A-41F2-9C3F-438FAB60A8C1}" destId="{CC200C70-576C-4E71-BCAE-3D04FE5B0AEC}" srcOrd="1" destOrd="0" presId="urn:microsoft.com/office/officeart/2005/8/layout/orgChart1"/>
    <dgm:cxn modelId="{DB550EB9-FAC5-4A46-8220-6FC903D0C9CE}" type="presParOf" srcId="{BDD44E5C-D254-4130-A580-DDA688F324DC}" destId="{226B097E-44FB-4B8B-81CD-6DB603EF53A3}" srcOrd="1" destOrd="0" presId="urn:microsoft.com/office/officeart/2005/8/layout/orgChart1"/>
    <dgm:cxn modelId="{AB44204B-B2A1-4053-A0D2-97A1EFD87F9A}" type="presParOf" srcId="{BDD44E5C-D254-4130-A580-DDA688F324DC}" destId="{DFA5133B-AC88-4832-B003-2FB8CDD8084A}" srcOrd="2" destOrd="0" presId="urn:microsoft.com/office/officeart/2005/8/layout/orgChart1"/>
    <dgm:cxn modelId="{BC630B3E-3042-4F81-80E4-DC4F224778B5}" type="presParOf" srcId="{1E87CB30-BF84-461D-89D8-F2581B898491}" destId="{98BBAFB0-9660-4EF6-A7DF-11A94BA8DB7A}" srcOrd="2" destOrd="0" presId="urn:microsoft.com/office/officeart/2005/8/layout/orgChart1"/>
    <dgm:cxn modelId="{7538C5BC-965E-430E-8C12-818FF91A92A1}" type="presParOf" srcId="{1E87CB30-BF84-461D-89D8-F2581B898491}" destId="{7FBAB824-CAC4-4717-9D61-8EA44CEF7ACC}" srcOrd="3" destOrd="0" presId="urn:microsoft.com/office/officeart/2005/8/layout/orgChart1"/>
    <dgm:cxn modelId="{8C719377-CC0D-4A6F-A140-AC5305DB1387}" type="presParOf" srcId="{7FBAB824-CAC4-4717-9D61-8EA44CEF7ACC}" destId="{0FA8F941-6AF7-4812-9084-8ABAD0EAC580}" srcOrd="0" destOrd="0" presId="urn:microsoft.com/office/officeart/2005/8/layout/orgChart1"/>
    <dgm:cxn modelId="{EAA27502-A687-4E6D-8853-37598F3E15DF}" type="presParOf" srcId="{0FA8F941-6AF7-4812-9084-8ABAD0EAC580}" destId="{8158C4AC-61CC-459E-9878-9D767B0380FD}" srcOrd="0" destOrd="0" presId="urn:microsoft.com/office/officeart/2005/8/layout/orgChart1"/>
    <dgm:cxn modelId="{C4B027FD-10FF-4756-8BF3-E1B3C9E2ACCA}" type="presParOf" srcId="{0FA8F941-6AF7-4812-9084-8ABAD0EAC580}" destId="{B887DA92-BC9D-41CF-AD24-5BCE9557964E}" srcOrd="1" destOrd="0" presId="urn:microsoft.com/office/officeart/2005/8/layout/orgChart1"/>
    <dgm:cxn modelId="{8E2451F2-C0CD-4D51-8385-1F0604B4F283}" type="presParOf" srcId="{7FBAB824-CAC4-4717-9D61-8EA44CEF7ACC}" destId="{CF8D11C6-D122-463A-85FB-A5EC205D9F9F}" srcOrd="1" destOrd="0" presId="urn:microsoft.com/office/officeart/2005/8/layout/orgChart1"/>
    <dgm:cxn modelId="{543035C2-EFC6-428D-B179-A992FA340F0F}" type="presParOf" srcId="{7FBAB824-CAC4-4717-9D61-8EA44CEF7ACC}" destId="{6D0DA7AF-E5AF-41DC-8ED9-77E377041FD7}" srcOrd="2" destOrd="0" presId="urn:microsoft.com/office/officeart/2005/8/layout/orgChart1"/>
    <dgm:cxn modelId="{093C1DD8-4318-468B-9677-9FFD46EE9591}" type="presParOf" srcId="{1E87CB30-BF84-461D-89D8-F2581B898491}" destId="{F009D986-3B2D-4265-8D25-29687FEBF40E}" srcOrd="4" destOrd="0" presId="urn:microsoft.com/office/officeart/2005/8/layout/orgChart1"/>
    <dgm:cxn modelId="{D6B9CF5D-51C3-460E-A91A-FF1F7840FF3F}" type="presParOf" srcId="{1E87CB30-BF84-461D-89D8-F2581B898491}" destId="{B3999594-0FEF-4CE4-8B53-8F05B862D7D5}" srcOrd="5" destOrd="0" presId="urn:microsoft.com/office/officeart/2005/8/layout/orgChart1"/>
    <dgm:cxn modelId="{C9C46306-53DC-4BD3-9708-8BAFA802A97F}" type="presParOf" srcId="{B3999594-0FEF-4CE4-8B53-8F05B862D7D5}" destId="{B955D126-1F4B-456A-9660-7A9B0AFB03A7}" srcOrd="0" destOrd="0" presId="urn:microsoft.com/office/officeart/2005/8/layout/orgChart1"/>
    <dgm:cxn modelId="{67E8BDC8-60E0-4658-BFCD-21D1EC37686E}" type="presParOf" srcId="{B955D126-1F4B-456A-9660-7A9B0AFB03A7}" destId="{CD125195-13C0-4656-B653-E11EB39ECDEC}" srcOrd="0" destOrd="0" presId="urn:microsoft.com/office/officeart/2005/8/layout/orgChart1"/>
    <dgm:cxn modelId="{4C1CD067-E8DE-4728-8703-5468AEF8B0B8}" type="presParOf" srcId="{B955D126-1F4B-456A-9660-7A9B0AFB03A7}" destId="{3EAC5ABD-E058-491A-AFCC-114355B06D12}" srcOrd="1" destOrd="0" presId="urn:microsoft.com/office/officeart/2005/8/layout/orgChart1"/>
    <dgm:cxn modelId="{0556CDD5-3707-4A88-A891-BD506D73A923}" type="presParOf" srcId="{B3999594-0FEF-4CE4-8B53-8F05B862D7D5}" destId="{471CDFB8-0BA2-4055-890C-B5AB80D6955B}" srcOrd="1" destOrd="0" presId="urn:microsoft.com/office/officeart/2005/8/layout/orgChart1"/>
    <dgm:cxn modelId="{059D4690-2B41-46B9-BA57-7CCC642327AD}" type="presParOf" srcId="{B3999594-0FEF-4CE4-8B53-8F05B862D7D5}" destId="{584D5FE9-A0CD-40D5-AC99-809C4074FDD7}" srcOrd="2" destOrd="0" presId="urn:microsoft.com/office/officeart/2005/8/layout/orgChart1"/>
    <dgm:cxn modelId="{49F632B2-5A5D-41FB-ACCC-12BAFDCEF68B}" type="presParOf" srcId="{5C06A419-2890-40EB-B84D-877D9ED190C2}" destId="{4F845AD7-00B6-4F96-9E92-E4699EDE350D}" srcOrd="2" destOrd="0" presId="urn:microsoft.com/office/officeart/2005/8/layout/orgChart1"/>
    <dgm:cxn modelId="{680EE6C9-B38A-4D5E-B71A-66B21BDDAF81}" type="presParOf" srcId="{AEA05205-B9D4-4DFC-A918-D0298E9088E6}" destId="{83359069-EBA7-4FF9-A120-BEC231D9CD5B}" srcOrd="6" destOrd="0" presId="urn:microsoft.com/office/officeart/2005/8/layout/orgChart1"/>
    <dgm:cxn modelId="{6AC65EA3-A4B5-4F7C-8D9E-BE0C4EDA0D20}" type="presParOf" srcId="{AEA05205-B9D4-4DFC-A918-D0298E9088E6}" destId="{36B91288-C398-4C12-AE5B-9E04C2C1929A}" srcOrd="7" destOrd="0" presId="urn:microsoft.com/office/officeart/2005/8/layout/orgChart1"/>
    <dgm:cxn modelId="{E30DC0CC-B8ED-4991-8662-22618D21EADE}" type="presParOf" srcId="{36B91288-C398-4C12-AE5B-9E04C2C1929A}" destId="{384ACC8F-3D75-4854-9C8B-DF37FF554304}" srcOrd="0" destOrd="0" presId="urn:microsoft.com/office/officeart/2005/8/layout/orgChart1"/>
    <dgm:cxn modelId="{7C84A876-F4A5-4385-9D86-34D38C9A8445}" type="presParOf" srcId="{384ACC8F-3D75-4854-9C8B-DF37FF554304}" destId="{DE5891CD-8374-4FC2-A449-1F37E1A85752}" srcOrd="0" destOrd="0" presId="urn:microsoft.com/office/officeart/2005/8/layout/orgChart1"/>
    <dgm:cxn modelId="{322053B6-C4E4-458A-8B1C-0C0437666626}" type="presParOf" srcId="{384ACC8F-3D75-4854-9C8B-DF37FF554304}" destId="{770DA08E-ACBF-46F8-89A2-C3F5B28B1E65}" srcOrd="1" destOrd="0" presId="urn:microsoft.com/office/officeart/2005/8/layout/orgChart1"/>
    <dgm:cxn modelId="{23ED3B7D-682E-44C0-924C-22B6659C3651}" type="presParOf" srcId="{36B91288-C398-4C12-AE5B-9E04C2C1929A}" destId="{BF5E4DE4-D784-4ED0-870F-B28C6E437F8E}" srcOrd="1" destOrd="0" presId="urn:microsoft.com/office/officeart/2005/8/layout/orgChart1"/>
    <dgm:cxn modelId="{DDC129E9-FA0F-4BBE-8AAE-7758331355C0}" type="presParOf" srcId="{BF5E4DE4-D784-4ED0-870F-B28C6E437F8E}" destId="{44B1E631-4D3B-4462-869B-41E9F48EE8F4}" srcOrd="0" destOrd="0" presId="urn:microsoft.com/office/officeart/2005/8/layout/orgChart1"/>
    <dgm:cxn modelId="{FA160FB2-3DA6-4B4C-9002-FCBCD957268C}" type="presParOf" srcId="{BF5E4DE4-D784-4ED0-870F-B28C6E437F8E}" destId="{DF1EE502-4532-4030-A920-1AD37B236970}" srcOrd="1" destOrd="0" presId="urn:microsoft.com/office/officeart/2005/8/layout/orgChart1"/>
    <dgm:cxn modelId="{4817A01A-0901-44C5-BB3A-C5577EA47CA4}" type="presParOf" srcId="{DF1EE502-4532-4030-A920-1AD37B236970}" destId="{5F97F099-29BC-4319-B4E9-10D093E1B8AA}" srcOrd="0" destOrd="0" presId="urn:microsoft.com/office/officeart/2005/8/layout/orgChart1"/>
    <dgm:cxn modelId="{E3C91A4D-9D88-438D-B316-97F4600424A0}" type="presParOf" srcId="{5F97F099-29BC-4319-B4E9-10D093E1B8AA}" destId="{1D3F2B04-12A7-4DD4-B2CA-A906756DDCDD}" srcOrd="0" destOrd="0" presId="urn:microsoft.com/office/officeart/2005/8/layout/orgChart1"/>
    <dgm:cxn modelId="{A7C557D5-109B-4994-8A44-04006EAD006E}" type="presParOf" srcId="{5F97F099-29BC-4319-B4E9-10D093E1B8AA}" destId="{37A9628D-2547-428B-A02C-D0C39A7EA839}" srcOrd="1" destOrd="0" presId="urn:microsoft.com/office/officeart/2005/8/layout/orgChart1"/>
    <dgm:cxn modelId="{4BA2828F-90BA-4914-B1F2-7DD09EA750F3}" type="presParOf" srcId="{DF1EE502-4532-4030-A920-1AD37B236970}" destId="{EEDC88C6-C0D9-474F-8129-D29C59013934}" srcOrd="1" destOrd="0" presId="urn:microsoft.com/office/officeart/2005/8/layout/orgChart1"/>
    <dgm:cxn modelId="{51A2977F-A6A3-42FF-BD3A-AE6C71FA0405}" type="presParOf" srcId="{DF1EE502-4532-4030-A920-1AD37B236970}" destId="{4A04B96F-57DF-4F73-9E4C-F00AF0554877}" srcOrd="2" destOrd="0" presId="urn:microsoft.com/office/officeart/2005/8/layout/orgChart1"/>
    <dgm:cxn modelId="{DBE4AE93-F956-44CB-912D-4FF6F13E1F29}" type="presParOf" srcId="{BF5E4DE4-D784-4ED0-870F-B28C6E437F8E}" destId="{224E84CC-1354-469E-9EC6-C06F89894E33}" srcOrd="2" destOrd="0" presId="urn:microsoft.com/office/officeart/2005/8/layout/orgChart1"/>
    <dgm:cxn modelId="{D681F857-F772-4C5E-AED5-C2A608B098BF}" type="presParOf" srcId="{BF5E4DE4-D784-4ED0-870F-B28C6E437F8E}" destId="{F8942665-3364-4132-8FF5-5BACF8708BC6}" srcOrd="3" destOrd="0" presId="urn:microsoft.com/office/officeart/2005/8/layout/orgChart1"/>
    <dgm:cxn modelId="{A22AE4B8-EDFB-46BC-A28F-CF4E09BAA8F5}" type="presParOf" srcId="{F8942665-3364-4132-8FF5-5BACF8708BC6}" destId="{79A5C8A2-0E49-4A92-A1E8-249703443AC3}" srcOrd="0" destOrd="0" presId="urn:microsoft.com/office/officeart/2005/8/layout/orgChart1"/>
    <dgm:cxn modelId="{F0CFA900-F4CB-4084-B119-E7A35E7BD75E}" type="presParOf" srcId="{79A5C8A2-0E49-4A92-A1E8-249703443AC3}" destId="{00CE22BB-B5BD-4A85-AEE6-E2F0CBE6E2E5}" srcOrd="0" destOrd="0" presId="urn:microsoft.com/office/officeart/2005/8/layout/orgChart1"/>
    <dgm:cxn modelId="{CC9E4968-720D-4219-8433-A5D780129A30}" type="presParOf" srcId="{79A5C8A2-0E49-4A92-A1E8-249703443AC3}" destId="{4AC6FD64-EF98-4DAB-9F41-C6FB4EC073E0}" srcOrd="1" destOrd="0" presId="urn:microsoft.com/office/officeart/2005/8/layout/orgChart1"/>
    <dgm:cxn modelId="{2EB176AE-D7BB-4EC8-BF7B-58F6DCA409E8}" type="presParOf" srcId="{F8942665-3364-4132-8FF5-5BACF8708BC6}" destId="{FC8E9A36-B89C-41EA-B784-D254AC8AA0F9}" srcOrd="1" destOrd="0" presId="urn:microsoft.com/office/officeart/2005/8/layout/orgChart1"/>
    <dgm:cxn modelId="{4E05C6E8-4607-4C4B-A841-F2C97B48E06F}" type="presParOf" srcId="{F8942665-3364-4132-8FF5-5BACF8708BC6}" destId="{F78457C3-732B-4D9A-88D1-D8ED2657225F}" srcOrd="2" destOrd="0" presId="urn:microsoft.com/office/officeart/2005/8/layout/orgChart1"/>
    <dgm:cxn modelId="{E5550E97-A7D1-4432-88D4-9DB9DB968996}" type="presParOf" srcId="{BF5E4DE4-D784-4ED0-870F-B28C6E437F8E}" destId="{3804EE85-80BD-437E-8744-8A98B1C4D082}" srcOrd="4" destOrd="0" presId="urn:microsoft.com/office/officeart/2005/8/layout/orgChart1"/>
    <dgm:cxn modelId="{884996A7-2466-4AA9-B985-6D423D481F15}" type="presParOf" srcId="{BF5E4DE4-D784-4ED0-870F-B28C6E437F8E}" destId="{BB2868AD-642A-4D17-ADF4-20955A9C3D6E}" srcOrd="5" destOrd="0" presId="urn:microsoft.com/office/officeart/2005/8/layout/orgChart1"/>
    <dgm:cxn modelId="{5B95DDE8-8ADB-4EA8-91E7-5EFFF2A8C9F5}" type="presParOf" srcId="{BB2868AD-642A-4D17-ADF4-20955A9C3D6E}" destId="{8C7410FF-3B88-4CA1-ADCE-59AF20F8466C}" srcOrd="0" destOrd="0" presId="urn:microsoft.com/office/officeart/2005/8/layout/orgChart1"/>
    <dgm:cxn modelId="{BA2F976E-7988-4C53-A326-323B6AB8F6E9}" type="presParOf" srcId="{8C7410FF-3B88-4CA1-ADCE-59AF20F8466C}" destId="{691D1847-E807-480E-8A34-569D77BB71DD}" srcOrd="0" destOrd="0" presId="urn:microsoft.com/office/officeart/2005/8/layout/orgChart1"/>
    <dgm:cxn modelId="{F263FB0B-0B6C-41AF-86EB-2DFB29B8A40D}" type="presParOf" srcId="{8C7410FF-3B88-4CA1-ADCE-59AF20F8466C}" destId="{00ECC1A3-5C5C-48BE-BC0F-A0532CD8BAB2}" srcOrd="1" destOrd="0" presId="urn:microsoft.com/office/officeart/2005/8/layout/orgChart1"/>
    <dgm:cxn modelId="{E124F9F2-97BA-465D-BA48-4F5310AA1535}" type="presParOf" srcId="{BB2868AD-642A-4D17-ADF4-20955A9C3D6E}" destId="{DF693165-109D-4C79-96C9-4C7203B59824}" srcOrd="1" destOrd="0" presId="urn:microsoft.com/office/officeart/2005/8/layout/orgChart1"/>
    <dgm:cxn modelId="{9BCE78E6-22F2-458F-837F-054750F252FC}" type="presParOf" srcId="{BB2868AD-642A-4D17-ADF4-20955A9C3D6E}" destId="{59837807-A0CA-4DD8-B912-25C53D5EB080}" srcOrd="2" destOrd="0" presId="urn:microsoft.com/office/officeart/2005/8/layout/orgChart1"/>
    <dgm:cxn modelId="{B91F0034-7F61-42F5-B215-5A68BC712631}" type="presParOf" srcId="{BF5E4DE4-D784-4ED0-870F-B28C6E437F8E}" destId="{C250876B-6E4F-482D-A947-BF5E04A73A9B}" srcOrd="6" destOrd="0" presId="urn:microsoft.com/office/officeart/2005/8/layout/orgChart1"/>
    <dgm:cxn modelId="{DA9503F9-558F-4297-BBE2-C8F4B7A78095}" type="presParOf" srcId="{BF5E4DE4-D784-4ED0-870F-B28C6E437F8E}" destId="{EA1ECCC7-B941-4073-B05E-86FCB9C03E88}" srcOrd="7" destOrd="0" presId="urn:microsoft.com/office/officeart/2005/8/layout/orgChart1"/>
    <dgm:cxn modelId="{5D523883-8EAA-4DFA-8419-0C5C88E8ADC0}" type="presParOf" srcId="{EA1ECCC7-B941-4073-B05E-86FCB9C03E88}" destId="{68DED937-1210-4C37-B6E7-369C24F18C50}" srcOrd="0" destOrd="0" presId="urn:microsoft.com/office/officeart/2005/8/layout/orgChart1"/>
    <dgm:cxn modelId="{AC6399B4-D324-4896-9222-8087DFB91F8D}" type="presParOf" srcId="{68DED937-1210-4C37-B6E7-369C24F18C50}" destId="{E3889443-1874-40B8-BFA3-C609232445DA}" srcOrd="0" destOrd="0" presId="urn:microsoft.com/office/officeart/2005/8/layout/orgChart1"/>
    <dgm:cxn modelId="{99793C4A-9166-450A-8B95-DA8F6C3E94DC}" type="presParOf" srcId="{68DED937-1210-4C37-B6E7-369C24F18C50}" destId="{71A11DF6-FC6A-4726-9E3C-DE1C596026FA}" srcOrd="1" destOrd="0" presId="urn:microsoft.com/office/officeart/2005/8/layout/orgChart1"/>
    <dgm:cxn modelId="{48172637-CF56-4113-A4D8-5F92C47B48C3}" type="presParOf" srcId="{EA1ECCC7-B941-4073-B05E-86FCB9C03E88}" destId="{3A2DD477-8078-4747-A650-131B30B8EA92}" srcOrd="1" destOrd="0" presId="urn:microsoft.com/office/officeart/2005/8/layout/orgChart1"/>
    <dgm:cxn modelId="{CC6C0B3E-27DC-4412-AA13-8DF03130B355}" type="presParOf" srcId="{EA1ECCC7-B941-4073-B05E-86FCB9C03E88}" destId="{C7C09A5F-2CAF-451F-87A1-3AFDF14890E6}" srcOrd="2" destOrd="0" presId="urn:microsoft.com/office/officeart/2005/8/layout/orgChart1"/>
    <dgm:cxn modelId="{26E700AB-E395-4D56-B66F-E086037E3479}" type="presParOf" srcId="{BF5E4DE4-D784-4ED0-870F-B28C6E437F8E}" destId="{03A27EA6-BCE6-4FEE-9C16-7B3DC3170B09}" srcOrd="8" destOrd="0" presId="urn:microsoft.com/office/officeart/2005/8/layout/orgChart1"/>
    <dgm:cxn modelId="{8F87C6B5-347C-4745-946D-406BA38B1539}" type="presParOf" srcId="{BF5E4DE4-D784-4ED0-870F-B28C6E437F8E}" destId="{38186218-00CD-4090-81BC-7BCAE04C4772}" srcOrd="9" destOrd="0" presId="urn:microsoft.com/office/officeart/2005/8/layout/orgChart1"/>
    <dgm:cxn modelId="{A0962F56-2B22-4148-984E-AFC77466611B}" type="presParOf" srcId="{38186218-00CD-4090-81BC-7BCAE04C4772}" destId="{D8B84F86-B8A5-479F-BA39-1E86FCF0CCA6}" srcOrd="0" destOrd="0" presId="urn:microsoft.com/office/officeart/2005/8/layout/orgChart1"/>
    <dgm:cxn modelId="{055446A1-A5DF-4315-AF03-F4D851AAF344}" type="presParOf" srcId="{D8B84F86-B8A5-479F-BA39-1E86FCF0CCA6}" destId="{D0550B73-3514-49CD-8318-053FDF82D274}" srcOrd="0" destOrd="0" presId="urn:microsoft.com/office/officeart/2005/8/layout/orgChart1"/>
    <dgm:cxn modelId="{9B43561A-5CF4-41AF-B992-832029318513}" type="presParOf" srcId="{D8B84F86-B8A5-479F-BA39-1E86FCF0CCA6}" destId="{99445947-B573-424A-859D-DAEFA7E58DFC}" srcOrd="1" destOrd="0" presId="urn:microsoft.com/office/officeart/2005/8/layout/orgChart1"/>
    <dgm:cxn modelId="{F3153BFD-2827-456D-9D54-69C02D7C638D}" type="presParOf" srcId="{38186218-00CD-4090-81BC-7BCAE04C4772}" destId="{EFE62AD2-3F19-4B6E-BB30-A211B0D4832C}" srcOrd="1" destOrd="0" presId="urn:microsoft.com/office/officeart/2005/8/layout/orgChart1"/>
    <dgm:cxn modelId="{746C1A47-0527-431B-A0F7-CC06A07FD565}" type="presParOf" srcId="{38186218-00CD-4090-81BC-7BCAE04C4772}" destId="{B031B0F5-7EAC-49AD-9243-5F65F33917C6}" srcOrd="2" destOrd="0" presId="urn:microsoft.com/office/officeart/2005/8/layout/orgChart1"/>
    <dgm:cxn modelId="{8A05BEAF-4EB5-4B6F-97F9-86C388D47224}" type="presParOf" srcId="{36B91288-C398-4C12-AE5B-9E04C2C1929A}" destId="{026A2CFD-C8E6-4623-B14B-71CBF81A9B00}" srcOrd="2" destOrd="0" presId="urn:microsoft.com/office/officeart/2005/8/layout/orgChart1"/>
    <dgm:cxn modelId="{858C1126-1DA1-4B1A-97BF-FA0B8AC5400A}" type="presParOf" srcId="{AEA05205-B9D4-4DFC-A918-D0298E9088E6}" destId="{D291B28B-A044-4512-A119-6464130A1C4E}" srcOrd="8" destOrd="0" presId="urn:microsoft.com/office/officeart/2005/8/layout/orgChart1"/>
    <dgm:cxn modelId="{9BDBC888-08DF-4AFA-A6C5-9F9B64F391C9}" type="presParOf" srcId="{AEA05205-B9D4-4DFC-A918-D0298E9088E6}" destId="{CE1142B4-F8A1-4221-BB4D-08B32EAF3011}" srcOrd="9" destOrd="0" presId="urn:microsoft.com/office/officeart/2005/8/layout/orgChart1"/>
    <dgm:cxn modelId="{B267B462-A141-4673-87AC-1D3FC5A1CA9E}" type="presParOf" srcId="{CE1142B4-F8A1-4221-BB4D-08B32EAF3011}" destId="{8FEB130D-8599-4C8A-88F7-F4B5EE970F0E}" srcOrd="0" destOrd="0" presId="urn:microsoft.com/office/officeart/2005/8/layout/orgChart1"/>
    <dgm:cxn modelId="{7E7477AF-7719-4E2D-A39E-A777B0E0D509}" type="presParOf" srcId="{8FEB130D-8599-4C8A-88F7-F4B5EE970F0E}" destId="{F31C0D07-9B78-4F91-AB2F-B537389B2A04}" srcOrd="0" destOrd="0" presId="urn:microsoft.com/office/officeart/2005/8/layout/orgChart1"/>
    <dgm:cxn modelId="{F7544D56-020C-4FD9-B576-4AAF035CC706}" type="presParOf" srcId="{8FEB130D-8599-4C8A-88F7-F4B5EE970F0E}" destId="{5FC3B563-CD90-4109-A308-32BD0EF261EC}" srcOrd="1" destOrd="0" presId="urn:microsoft.com/office/officeart/2005/8/layout/orgChart1"/>
    <dgm:cxn modelId="{674089FE-360A-415E-B386-A95B16A89D50}" type="presParOf" srcId="{CE1142B4-F8A1-4221-BB4D-08B32EAF3011}" destId="{6BB38890-71C4-490A-8030-007953079B79}" srcOrd="1" destOrd="0" presId="urn:microsoft.com/office/officeart/2005/8/layout/orgChart1"/>
    <dgm:cxn modelId="{88C90748-F6C7-4A5B-8E49-37B44383F780}" type="presParOf" srcId="{6BB38890-71C4-490A-8030-007953079B79}" destId="{05F32BBF-9252-42F6-A812-A7A763ECA0E8}" srcOrd="0" destOrd="0" presId="urn:microsoft.com/office/officeart/2005/8/layout/orgChart1"/>
    <dgm:cxn modelId="{713B7DC5-3C9B-486A-AD5E-D60F0E570271}" type="presParOf" srcId="{6BB38890-71C4-490A-8030-007953079B79}" destId="{11143214-70EA-4F91-8F2B-A4899286F026}" srcOrd="1" destOrd="0" presId="urn:microsoft.com/office/officeart/2005/8/layout/orgChart1"/>
    <dgm:cxn modelId="{D1655618-7FB9-43CB-B41C-7E0C81270BDC}" type="presParOf" srcId="{11143214-70EA-4F91-8F2B-A4899286F026}" destId="{6B1A9162-0ED9-4841-A7AE-F771B8F7B769}" srcOrd="0" destOrd="0" presId="urn:microsoft.com/office/officeart/2005/8/layout/orgChart1"/>
    <dgm:cxn modelId="{71829B2F-4A6B-4E33-BB10-268B6C533F30}" type="presParOf" srcId="{6B1A9162-0ED9-4841-A7AE-F771B8F7B769}" destId="{30AE1F87-B655-46DA-8C8D-666207DB7C8E}" srcOrd="0" destOrd="0" presId="urn:microsoft.com/office/officeart/2005/8/layout/orgChart1"/>
    <dgm:cxn modelId="{040ED669-602A-4050-95E0-A4566BC5D753}" type="presParOf" srcId="{6B1A9162-0ED9-4841-A7AE-F771B8F7B769}" destId="{D592AA23-0159-4BAD-BB10-1BC5E3B95320}" srcOrd="1" destOrd="0" presId="urn:microsoft.com/office/officeart/2005/8/layout/orgChart1"/>
    <dgm:cxn modelId="{AEF05448-B606-46CE-A65B-0E397E6FA96F}" type="presParOf" srcId="{11143214-70EA-4F91-8F2B-A4899286F026}" destId="{7999A8E2-EB55-4C69-AE9B-4DCA128B8A68}" srcOrd="1" destOrd="0" presId="urn:microsoft.com/office/officeart/2005/8/layout/orgChart1"/>
    <dgm:cxn modelId="{5D6B7E32-EDF2-4923-BB59-43F46716E967}" type="presParOf" srcId="{11143214-70EA-4F91-8F2B-A4899286F026}" destId="{EBEBC82B-42F0-4786-B5D3-8F9BECBCCD51}" srcOrd="2" destOrd="0" presId="urn:microsoft.com/office/officeart/2005/8/layout/orgChart1"/>
    <dgm:cxn modelId="{C4EF266D-6B61-4B0D-8FC1-C6D7A0A48BC2}" type="presParOf" srcId="{6BB38890-71C4-490A-8030-007953079B79}" destId="{BA5F12BA-E09F-4BD0-BCFE-FDCBFB3D7859}" srcOrd="2" destOrd="0" presId="urn:microsoft.com/office/officeart/2005/8/layout/orgChart1"/>
    <dgm:cxn modelId="{F3BD5E91-5386-4325-BCCF-14ED238FF896}" type="presParOf" srcId="{6BB38890-71C4-490A-8030-007953079B79}" destId="{3D823B26-EFB7-4AB3-B017-8FA8283634B4}" srcOrd="3" destOrd="0" presId="urn:microsoft.com/office/officeart/2005/8/layout/orgChart1"/>
    <dgm:cxn modelId="{EE9EA1DC-D7C4-4460-AA5E-CC8C637A103B}" type="presParOf" srcId="{3D823B26-EFB7-4AB3-B017-8FA8283634B4}" destId="{308572E6-5F4C-4CFE-8304-859BAFC5ECE8}" srcOrd="0" destOrd="0" presId="urn:microsoft.com/office/officeart/2005/8/layout/orgChart1"/>
    <dgm:cxn modelId="{7DFA9B90-594E-460C-BEB6-F1AF5FBA1BAA}" type="presParOf" srcId="{308572E6-5F4C-4CFE-8304-859BAFC5ECE8}" destId="{0DA97D1E-E8D8-4398-AD59-E5FCE34565A3}" srcOrd="0" destOrd="0" presId="urn:microsoft.com/office/officeart/2005/8/layout/orgChart1"/>
    <dgm:cxn modelId="{2EA5EDB2-D822-4B93-B111-96DE93FD958E}" type="presParOf" srcId="{308572E6-5F4C-4CFE-8304-859BAFC5ECE8}" destId="{4D0DDA76-14D5-4DB8-85D0-15DC99485EB7}" srcOrd="1" destOrd="0" presId="urn:microsoft.com/office/officeart/2005/8/layout/orgChart1"/>
    <dgm:cxn modelId="{2C09A7FD-5922-49C3-95A1-E9C5BFB5D690}" type="presParOf" srcId="{3D823B26-EFB7-4AB3-B017-8FA8283634B4}" destId="{E800E0A9-2253-4DA6-B49D-19F67707776E}" srcOrd="1" destOrd="0" presId="urn:microsoft.com/office/officeart/2005/8/layout/orgChart1"/>
    <dgm:cxn modelId="{8F43C3D7-0FA6-4E23-9EDF-0CDF61649818}" type="presParOf" srcId="{3D823B26-EFB7-4AB3-B017-8FA8283634B4}" destId="{29B3AB8A-8403-4C33-960C-E97681563CFB}" srcOrd="2" destOrd="0" presId="urn:microsoft.com/office/officeart/2005/8/layout/orgChart1"/>
    <dgm:cxn modelId="{CCB28FFE-4CA8-4A9D-B95E-7638BAAF2122}" type="presParOf" srcId="{CE1142B4-F8A1-4221-BB4D-08B32EAF3011}" destId="{B36A25CA-6A36-45B6-AE2D-AD14B986A49D}" srcOrd="2" destOrd="0" presId="urn:microsoft.com/office/officeart/2005/8/layout/orgChart1"/>
    <dgm:cxn modelId="{BA55C1A5-AEF4-4498-A911-D545F15555C7}" type="presParOf" srcId="{AEA05205-B9D4-4DFC-A918-D0298E9088E6}" destId="{8A8F471B-CC28-41A6-B63D-67BE6DF8D9ED}" srcOrd="10" destOrd="0" presId="urn:microsoft.com/office/officeart/2005/8/layout/orgChart1"/>
    <dgm:cxn modelId="{3EB5C93F-A113-4B1E-9B10-10AB6137CDD6}" type="presParOf" srcId="{AEA05205-B9D4-4DFC-A918-D0298E9088E6}" destId="{ED92313A-CCD1-4A07-BFFF-AE9BDA600D8C}" srcOrd="11" destOrd="0" presId="urn:microsoft.com/office/officeart/2005/8/layout/orgChart1"/>
    <dgm:cxn modelId="{9C3F3C8F-48BC-4C57-BDF7-2B6121B23E84}" type="presParOf" srcId="{ED92313A-CCD1-4A07-BFFF-AE9BDA600D8C}" destId="{83CD6BB7-D160-4065-B9C7-4929EF3663EB}" srcOrd="0" destOrd="0" presId="urn:microsoft.com/office/officeart/2005/8/layout/orgChart1"/>
    <dgm:cxn modelId="{F978F224-12D3-464D-999B-8143A8677DDD}" type="presParOf" srcId="{83CD6BB7-D160-4065-B9C7-4929EF3663EB}" destId="{12A1DE79-3D51-4BC3-90D0-F845DCEB7569}" srcOrd="0" destOrd="0" presId="urn:microsoft.com/office/officeart/2005/8/layout/orgChart1"/>
    <dgm:cxn modelId="{0EFD4C03-603D-432D-9424-0781F7BF9E0C}" type="presParOf" srcId="{83CD6BB7-D160-4065-B9C7-4929EF3663EB}" destId="{B68BEB0B-5D46-4B79-8631-FCA70C7BFC7B}" srcOrd="1" destOrd="0" presId="urn:microsoft.com/office/officeart/2005/8/layout/orgChart1"/>
    <dgm:cxn modelId="{03D8011F-D025-45F9-B486-C449E4EB88B7}" type="presParOf" srcId="{ED92313A-CCD1-4A07-BFFF-AE9BDA600D8C}" destId="{3FF72DA5-DE9C-45B2-82C7-A3AAEB7704E9}" srcOrd="1" destOrd="0" presId="urn:microsoft.com/office/officeart/2005/8/layout/orgChart1"/>
    <dgm:cxn modelId="{00A8D8B2-A1ED-4806-954B-8B825EF052D7}" type="presParOf" srcId="{3FF72DA5-DE9C-45B2-82C7-A3AAEB7704E9}" destId="{D23340D5-92A6-4DDA-B134-D45E25C09242}" srcOrd="0" destOrd="0" presId="urn:microsoft.com/office/officeart/2005/8/layout/orgChart1"/>
    <dgm:cxn modelId="{157AA17B-920B-4142-8A37-F85E5CD93532}" type="presParOf" srcId="{3FF72DA5-DE9C-45B2-82C7-A3AAEB7704E9}" destId="{DDD9B5F3-B7C7-4A4B-997C-A4EAD7327944}" srcOrd="1" destOrd="0" presId="urn:microsoft.com/office/officeart/2005/8/layout/orgChart1"/>
    <dgm:cxn modelId="{37D4E0F9-9683-458D-8165-BA788270E0B3}" type="presParOf" srcId="{DDD9B5F3-B7C7-4A4B-997C-A4EAD7327944}" destId="{A67D8710-2385-4ABE-AEDB-D6F28BBAFFF0}" srcOrd="0" destOrd="0" presId="urn:microsoft.com/office/officeart/2005/8/layout/orgChart1"/>
    <dgm:cxn modelId="{21E9BA41-7D3D-438E-9012-CE61199AB256}" type="presParOf" srcId="{A67D8710-2385-4ABE-AEDB-D6F28BBAFFF0}" destId="{901249AE-1C36-4D89-AE58-0B106686EED2}" srcOrd="0" destOrd="0" presId="urn:microsoft.com/office/officeart/2005/8/layout/orgChart1"/>
    <dgm:cxn modelId="{B8AC27C2-2186-4F0C-BB21-D13421C1FC5B}" type="presParOf" srcId="{A67D8710-2385-4ABE-AEDB-D6F28BBAFFF0}" destId="{EB362563-E1B6-4375-ABAE-2B811DF2C95E}" srcOrd="1" destOrd="0" presId="urn:microsoft.com/office/officeart/2005/8/layout/orgChart1"/>
    <dgm:cxn modelId="{C1D782E9-7ACD-4BDE-9A80-D1B62DE6943C}" type="presParOf" srcId="{DDD9B5F3-B7C7-4A4B-997C-A4EAD7327944}" destId="{54B88286-853F-461E-A5C4-3B9D1CE4EE43}" srcOrd="1" destOrd="0" presId="urn:microsoft.com/office/officeart/2005/8/layout/orgChart1"/>
    <dgm:cxn modelId="{EE01A07B-5A17-4FCA-AD49-5F42BA89DB73}" type="presParOf" srcId="{DDD9B5F3-B7C7-4A4B-997C-A4EAD7327944}" destId="{58C307BB-FB4B-4156-9EE0-8C52F8E0DCBD}" srcOrd="2" destOrd="0" presId="urn:microsoft.com/office/officeart/2005/8/layout/orgChart1"/>
    <dgm:cxn modelId="{71130E84-C9E7-4D2F-964A-5D73E9C4F36E}" type="presParOf" srcId="{ED92313A-CCD1-4A07-BFFF-AE9BDA600D8C}" destId="{FD2AE86A-8248-46C4-9ECA-212B963ED143}" srcOrd="2" destOrd="0" presId="urn:microsoft.com/office/officeart/2005/8/layout/orgChart1"/>
    <dgm:cxn modelId="{C22EEEB4-16F1-403F-8D59-9887EB92F281}" type="presParOf" srcId="{066B0868-DAD2-4041-8E9B-252073F014DE}" destId="{A039B38B-29FC-491D-A9D4-DE5786C719AE}" srcOrd="2" destOrd="0" presId="urn:microsoft.com/office/officeart/2005/8/layout/orgChart1"/>
    <dgm:cxn modelId="{3F90CB1F-9741-4349-885B-4E982CCC65C6}" type="presParOf" srcId="{A039B38B-29FC-491D-A9D4-DE5786C719AE}" destId="{18FA23B2-0837-49C6-8A93-30344E5AAD0F}" srcOrd="0" destOrd="0" presId="urn:microsoft.com/office/officeart/2005/8/layout/orgChart1"/>
    <dgm:cxn modelId="{F0F705F6-3BEB-46B4-9A37-8A1DE6BDCEF2}" type="presParOf" srcId="{A039B38B-29FC-491D-A9D4-DE5786C719AE}" destId="{488EF327-6D7B-4F0D-B288-30FE77251B7F}" srcOrd="1" destOrd="0" presId="urn:microsoft.com/office/officeart/2005/8/layout/orgChart1"/>
    <dgm:cxn modelId="{3EFAF4CC-42D8-417A-9248-6B367BBBBACD}" type="presParOf" srcId="{488EF327-6D7B-4F0D-B288-30FE77251B7F}" destId="{22170ABC-0D8D-4342-AE02-460CA992AC30}" srcOrd="0" destOrd="0" presId="urn:microsoft.com/office/officeart/2005/8/layout/orgChart1"/>
    <dgm:cxn modelId="{9C06015B-6734-44E6-A8E5-F8EC0490AB58}" type="presParOf" srcId="{22170ABC-0D8D-4342-AE02-460CA992AC30}" destId="{FEC55D2C-2CAF-443B-ACA2-824B3350442A}" srcOrd="0" destOrd="0" presId="urn:microsoft.com/office/officeart/2005/8/layout/orgChart1"/>
    <dgm:cxn modelId="{038DE15F-08A1-4D40-8110-0A1174025223}" type="presParOf" srcId="{22170ABC-0D8D-4342-AE02-460CA992AC30}" destId="{80F0EF33-5D56-4278-9B24-326584147D94}" srcOrd="1" destOrd="0" presId="urn:microsoft.com/office/officeart/2005/8/layout/orgChart1"/>
    <dgm:cxn modelId="{0BCC8CFF-936E-4BEE-AD8E-85584925D400}" type="presParOf" srcId="{488EF327-6D7B-4F0D-B288-30FE77251B7F}" destId="{5CCA870A-4832-454A-8487-B6543FE0F23F}" srcOrd="1" destOrd="0" presId="urn:microsoft.com/office/officeart/2005/8/layout/orgChart1"/>
    <dgm:cxn modelId="{120E039E-E1EE-4DC9-B9A7-49BC288EE60D}" type="presParOf" srcId="{488EF327-6D7B-4F0D-B288-30FE77251B7F}" destId="{0EE4943F-DB54-4368-9F93-F1AC240A5540}" srcOrd="2" destOrd="0" presId="urn:microsoft.com/office/officeart/2005/8/layout/orgChart1"/>
  </dgm:cxnLst>
  <dgm:bg/>
  <dgm:whole>
    <a:ln>
      <a:solidFill>
        <a:srgbClr val="FFE699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A23B2-0837-49C6-8A93-30344E5AAD0F}">
      <dsp:nvSpPr>
        <dsp:cNvPr id="0" name=""/>
        <dsp:cNvSpPr/>
      </dsp:nvSpPr>
      <dsp:spPr>
        <a:xfrm>
          <a:off x="5635468" y="459617"/>
          <a:ext cx="91440" cy="371122"/>
        </a:xfrm>
        <a:custGeom>
          <a:avLst/>
          <a:gdLst/>
          <a:ahLst/>
          <a:cxnLst/>
          <a:rect l="0" t="0" r="0" b="0"/>
          <a:pathLst>
            <a:path>
              <a:moveTo>
                <a:pt x="130432" y="0"/>
              </a:moveTo>
              <a:lnTo>
                <a:pt x="130432" y="371122"/>
              </a:lnTo>
              <a:lnTo>
                <a:pt x="45720" y="3711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340D5-92A6-4DDA-B134-D45E25C09242}">
      <dsp:nvSpPr>
        <dsp:cNvPr id="0" name=""/>
        <dsp:cNvSpPr/>
      </dsp:nvSpPr>
      <dsp:spPr>
        <a:xfrm>
          <a:off x="9275754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8F471B-CC28-41A6-B63D-67BE6DF8D9ED}">
      <dsp:nvSpPr>
        <dsp:cNvPr id="0" name=""/>
        <dsp:cNvSpPr/>
      </dsp:nvSpPr>
      <dsp:spPr>
        <a:xfrm>
          <a:off x="5765900" y="459617"/>
          <a:ext cx="4097718" cy="742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32"/>
              </a:lnTo>
              <a:lnTo>
                <a:pt x="4097718" y="657532"/>
              </a:lnTo>
              <a:lnTo>
                <a:pt x="4097718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5F12BA-E09F-4BD0-BCFE-FDCBFB3D7859}">
      <dsp:nvSpPr>
        <dsp:cNvPr id="0" name=""/>
        <dsp:cNvSpPr/>
      </dsp:nvSpPr>
      <dsp:spPr>
        <a:xfrm>
          <a:off x="7636667" y="1750321"/>
          <a:ext cx="229323" cy="111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486"/>
              </a:lnTo>
              <a:lnTo>
                <a:pt x="229323" y="11184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32BBF-9252-42F6-A812-A7A763ECA0E8}">
      <dsp:nvSpPr>
        <dsp:cNvPr id="0" name=""/>
        <dsp:cNvSpPr/>
      </dsp:nvSpPr>
      <dsp:spPr>
        <a:xfrm>
          <a:off x="7636667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1B28B-A044-4512-A119-6464130A1C4E}">
      <dsp:nvSpPr>
        <dsp:cNvPr id="0" name=""/>
        <dsp:cNvSpPr/>
      </dsp:nvSpPr>
      <dsp:spPr>
        <a:xfrm>
          <a:off x="5765900" y="459617"/>
          <a:ext cx="2458630" cy="742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32"/>
              </a:lnTo>
              <a:lnTo>
                <a:pt x="2458630" y="657532"/>
              </a:lnTo>
              <a:lnTo>
                <a:pt x="2458630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27EA6-BCE6-4FEE-9C16-7B3DC3170B09}">
      <dsp:nvSpPr>
        <dsp:cNvPr id="0" name=""/>
        <dsp:cNvSpPr/>
      </dsp:nvSpPr>
      <dsp:spPr>
        <a:xfrm>
          <a:off x="5997579" y="1750321"/>
          <a:ext cx="220449" cy="3171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71735"/>
              </a:lnTo>
              <a:lnTo>
                <a:pt x="220449" y="31717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0876B-6E4F-482D-A947-BF5E04A73A9B}">
      <dsp:nvSpPr>
        <dsp:cNvPr id="0" name=""/>
        <dsp:cNvSpPr/>
      </dsp:nvSpPr>
      <dsp:spPr>
        <a:xfrm>
          <a:off x="5997579" y="1750321"/>
          <a:ext cx="220449" cy="2496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6852"/>
              </a:lnTo>
              <a:lnTo>
                <a:pt x="220449" y="24968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4EE85-80BD-437E-8744-8A98B1C4D082}">
      <dsp:nvSpPr>
        <dsp:cNvPr id="0" name=""/>
        <dsp:cNvSpPr/>
      </dsp:nvSpPr>
      <dsp:spPr>
        <a:xfrm>
          <a:off x="5997579" y="1750321"/>
          <a:ext cx="220449" cy="1807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669"/>
              </a:lnTo>
              <a:lnTo>
                <a:pt x="220449" y="18076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4E84CC-1354-469E-9EC6-C06F89894E33}">
      <dsp:nvSpPr>
        <dsp:cNvPr id="0" name=""/>
        <dsp:cNvSpPr/>
      </dsp:nvSpPr>
      <dsp:spPr>
        <a:xfrm>
          <a:off x="5997579" y="1750321"/>
          <a:ext cx="220449" cy="111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486"/>
              </a:lnTo>
              <a:lnTo>
                <a:pt x="220449" y="11184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1E631-4D3B-4462-869B-41E9F48EE8F4}">
      <dsp:nvSpPr>
        <dsp:cNvPr id="0" name=""/>
        <dsp:cNvSpPr/>
      </dsp:nvSpPr>
      <dsp:spPr>
        <a:xfrm>
          <a:off x="5997579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359069-EBA7-4FF9-A120-BEC231D9CD5B}">
      <dsp:nvSpPr>
        <dsp:cNvPr id="0" name=""/>
        <dsp:cNvSpPr/>
      </dsp:nvSpPr>
      <dsp:spPr>
        <a:xfrm>
          <a:off x="5765900" y="459617"/>
          <a:ext cx="819543" cy="742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7532"/>
              </a:lnTo>
              <a:lnTo>
                <a:pt x="819543" y="657532"/>
              </a:lnTo>
              <a:lnTo>
                <a:pt x="819543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09D986-3B2D-4265-8D25-29687FEBF40E}">
      <dsp:nvSpPr>
        <dsp:cNvPr id="0" name=""/>
        <dsp:cNvSpPr/>
      </dsp:nvSpPr>
      <dsp:spPr>
        <a:xfrm>
          <a:off x="4358492" y="1750321"/>
          <a:ext cx="220449" cy="1807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669"/>
              </a:lnTo>
              <a:lnTo>
                <a:pt x="220449" y="18076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BAFB0-9660-4EF6-A7DF-11A94BA8DB7A}">
      <dsp:nvSpPr>
        <dsp:cNvPr id="0" name=""/>
        <dsp:cNvSpPr/>
      </dsp:nvSpPr>
      <dsp:spPr>
        <a:xfrm>
          <a:off x="4358492" y="1750321"/>
          <a:ext cx="220449" cy="111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486"/>
              </a:lnTo>
              <a:lnTo>
                <a:pt x="220449" y="11184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E1A5D-DD3F-42BC-87CD-202C8382045F}">
      <dsp:nvSpPr>
        <dsp:cNvPr id="0" name=""/>
        <dsp:cNvSpPr/>
      </dsp:nvSpPr>
      <dsp:spPr>
        <a:xfrm>
          <a:off x="4358492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A416F-ACBB-48A8-B74F-A10C3953D81B}">
      <dsp:nvSpPr>
        <dsp:cNvPr id="0" name=""/>
        <dsp:cNvSpPr/>
      </dsp:nvSpPr>
      <dsp:spPr>
        <a:xfrm>
          <a:off x="4946357" y="459617"/>
          <a:ext cx="819543" cy="742245"/>
        </a:xfrm>
        <a:custGeom>
          <a:avLst/>
          <a:gdLst/>
          <a:ahLst/>
          <a:cxnLst/>
          <a:rect l="0" t="0" r="0" b="0"/>
          <a:pathLst>
            <a:path>
              <a:moveTo>
                <a:pt x="819543" y="0"/>
              </a:moveTo>
              <a:lnTo>
                <a:pt x="819543" y="657532"/>
              </a:lnTo>
              <a:lnTo>
                <a:pt x="0" y="657532"/>
              </a:lnTo>
              <a:lnTo>
                <a:pt x="0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E6BA70-2385-4577-A4FC-71CBE805932D}">
      <dsp:nvSpPr>
        <dsp:cNvPr id="0" name=""/>
        <dsp:cNvSpPr/>
      </dsp:nvSpPr>
      <dsp:spPr>
        <a:xfrm>
          <a:off x="2719405" y="1750321"/>
          <a:ext cx="220441" cy="3804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04196"/>
              </a:lnTo>
              <a:lnTo>
                <a:pt x="220441" y="38041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1A322-96EC-46BC-8717-7CB8C6534303}">
      <dsp:nvSpPr>
        <dsp:cNvPr id="0" name=""/>
        <dsp:cNvSpPr/>
      </dsp:nvSpPr>
      <dsp:spPr>
        <a:xfrm>
          <a:off x="2719405" y="1750321"/>
          <a:ext cx="220449" cy="3186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6035"/>
              </a:lnTo>
              <a:lnTo>
                <a:pt x="220449" y="3186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36846C-F6F5-4390-A2A3-12CD6B8B83AE}">
      <dsp:nvSpPr>
        <dsp:cNvPr id="0" name=""/>
        <dsp:cNvSpPr/>
      </dsp:nvSpPr>
      <dsp:spPr>
        <a:xfrm>
          <a:off x="2719405" y="1750321"/>
          <a:ext cx="220449" cy="2496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6852"/>
              </a:lnTo>
              <a:lnTo>
                <a:pt x="220449" y="249685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F9E2E0-F143-42EE-95C7-C6848BDEF61B}">
      <dsp:nvSpPr>
        <dsp:cNvPr id="0" name=""/>
        <dsp:cNvSpPr/>
      </dsp:nvSpPr>
      <dsp:spPr>
        <a:xfrm>
          <a:off x="2719405" y="1750321"/>
          <a:ext cx="220449" cy="1807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669"/>
              </a:lnTo>
              <a:lnTo>
                <a:pt x="220449" y="18076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88F9B-9F77-47E1-81B6-8B958DBFCA55}">
      <dsp:nvSpPr>
        <dsp:cNvPr id="0" name=""/>
        <dsp:cNvSpPr/>
      </dsp:nvSpPr>
      <dsp:spPr>
        <a:xfrm>
          <a:off x="2719405" y="1750321"/>
          <a:ext cx="220449" cy="111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486"/>
              </a:lnTo>
              <a:lnTo>
                <a:pt x="220449" y="11184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EF6EB4-340F-4E34-8394-F74A50082DF4}">
      <dsp:nvSpPr>
        <dsp:cNvPr id="0" name=""/>
        <dsp:cNvSpPr/>
      </dsp:nvSpPr>
      <dsp:spPr>
        <a:xfrm>
          <a:off x="2719405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6740D7-DE07-44F3-8A57-6D5A4D55AD74}">
      <dsp:nvSpPr>
        <dsp:cNvPr id="0" name=""/>
        <dsp:cNvSpPr/>
      </dsp:nvSpPr>
      <dsp:spPr>
        <a:xfrm>
          <a:off x="3307269" y="459617"/>
          <a:ext cx="2458630" cy="742245"/>
        </a:xfrm>
        <a:custGeom>
          <a:avLst/>
          <a:gdLst/>
          <a:ahLst/>
          <a:cxnLst/>
          <a:rect l="0" t="0" r="0" b="0"/>
          <a:pathLst>
            <a:path>
              <a:moveTo>
                <a:pt x="2458630" y="0"/>
              </a:moveTo>
              <a:lnTo>
                <a:pt x="2458630" y="657532"/>
              </a:lnTo>
              <a:lnTo>
                <a:pt x="0" y="657532"/>
              </a:lnTo>
              <a:lnTo>
                <a:pt x="0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5288E-327A-4C4D-A982-C31A51F75C82}">
      <dsp:nvSpPr>
        <dsp:cNvPr id="0" name=""/>
        <dsp:cNvSpPr/>
      </dsp:nvSpPr>
      <dsp:spPr>
        <a:xfrm>
          <a:off x="1080317" y="1750321"/>
          <a:ext cx="211574" cy="2486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6874"/>
              </a:lnTo>
              <a:lnTo>
                <a:pt x="211574" y="248687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2030A5-ADB1-44B5-B7E7-9D88069048B8}">
      <dsp:nvSpPr>
        <dsp:cNvPr id="0" name=""/>
        <dsp:cNvSpPr/>
      </dsp:nvSpPr>
      <dsp:spPr>
        <a:xfrm>
          <a:off x="1080317" y="1750321"/>
          <a:ext cx="220449" cy="1807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7669"/>
              </a:lnTo>
              <a:lnTo>
                <a:pt x="220449" y="18076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DC6DD0-B6FA-4CD2-B8AE-761C503E4B9A}">
      <dsp:nvSpPr>
        <dsp:cNvPr id="0" name=""/>
        <dsp:cNvSpPr/>
      </dsp:nvSpPr>
      <dsp:spPr>
        <a:xfrm>
          <a:off x="1080317" y="1750321"/>
          <a:ext cx="220449" cy="11184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8486"/>
              </a:lnTo>
              <a:lnTo>
                <a:pt x="220449" y="111848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7208C8-7F26-4688-9ED7-799C312F5B55}">
      <dsp:nvSpPr>
        <dsp:cNvPr id="0" name=""/>
        <dsp:cNvSpPr/>
      </dsp:nvSpPr>
      <dsp:spPr>
        <a:xfrm>
          <a:off x="1080317" y="1750321"/>
          <a:ext cx="220449" cy="429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9304"/>
              </a:lnTo>
              <a:lnTo>
                <a:pt x="220449" y="42930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F12DF-0154-4217-B4A2-6E712A1BB030}">
      <dsp:nvSpPr>
        <dsp:cNvPr id="0" name=""/>
        <dsp:cNvSpPr/>
      </dsp:nvSpPr>
      <dsp:spPr>
        <a:xfrm>
          <a:off x="1668182" y="459617"/>
          <a:ext cx="4097718" cy="742245"/>
        </a:xfrm>
        <a:custGeom>
          <a:avLst/>
          <a:gdLst/>
          <a:ahLst/>
          <a:cxnLst/>
          <a:rect l="0" t="0" r="0" b="0"/>
          <a:pathLst>
            <a:path>
              <a:moveTo>
                <a:pt x="4097718" y="0"/>
              </a:moveTo>
              <a:lnTo>
                <a:pt x="4097718" y="657532"/>
              </a:lnTo>
              <a:lnTo>
                <a:pt x="0" y="657532"/>
              </a:lnTo>
              <a:lnTo>
                <a:pt x="0" y="74224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AECDDD-5E9F-477D-996E-B97F01A628BD}">
      <dsp:nvSpPr>
        <dsp:cNvPr id="0" name=""/>
        <dsp:cNvSpPr/>
      </dsp:nvSpPr>
      <dsp:spPr>
        <a:xfrm>
          <a:off x="5147905" y="2685"/>
          <a:ext cx="1235991" cy="45693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>
              <a:solidFill>
                <a:schemeClr val="tx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rPr>
            <a:t>Project</a:t>
          </a:r>
          <a:endParaRPr lang="ko-KR" altLang="en-US" sz="2000" kern="1200" dirty="0">
            <a:solidFill>
              <a:schemeClr val="tx1"/>
            </a:solidFill>
            <a:latin typeface="G마켓 산스 TTF Bold" panose="02000000000000000000" pitchFamily="2" charset="-127"/>
            <a:ea typeface="G마켓 산스 TTF Bold" panose="02000000000000000000" pitchFamily="2" charset="-127"/>
          </a:endParaRPr>
        </a:p>
      </dsp:txBody>
      <dsp:txXfrm>
        <a:off x="5147905" y="2685"/>
        <a:ext cx="1235991" cy="456932"/>
      </dsp:txXfrm>
    </dsp:sp>
    <dsp:sp modelId="{CBCD76B7-D891-4ACF-923F-3F040C545B6C}">
      <dsp:nvSpPr>
        <dsp:cNvPr id="0" name=""/>
        <dsp:cNvSpPr/>
      </dsp:nvSpPr>
      <dsp:spPr>
        <a:xfrm>
          <a:off x="933351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메인페이지</a:t>
          </a:r>
          <a:endParaRPr lang="ko-KR" altLang="en-US" sz="1400" kern="12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933351" y="1201863"/>
        <a:ext cx="1469661" cy="548458"/>
      </dsp:txXfrm>
    </dsp:sp>
    <dsp:sp modelId="{BA3648D6-D76D-47B5-A10C-704B1D955C3A}">
      <dsp:nvSpPr>
        <dsp:cNvPr id="0" name=""/>
        <dsp:cNvSpPr/>
      </dsp:nvSpPr>
      <dsp:spPr>
        <a:xfrm>
          <a:off x="1300767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배너</a:t>
          </a:r>
        </a:p>
      </dsp:txBody>
      <dsp:txXfrm>
        <a:off x="1300767" y="1919747"/>
        <a:ext cx="1140177" cy="519757"/>
      </dsp:txXfrm>
    </dsp:sp>
    <dsp:sp modelId="{C96CFB16-2E53-4352-B910-0C279F68E3FC}">
      <dsp:nvSpPr>
        <dsp:cNvPr id="0" name=""/>
        <dsp:cNvSpPr/>
      </dsp:nvSpPr>
      <dsp:spPr>
        <a:xfrm>
          <a:off x="1300767" y="2608930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인기상품</a:t>
          </a:r>
        </a:p>
      </dsp:txBody>
      <dsp:txXfrm>
        <a:off x="1300767" y="2608930"/>
        <a:ext cx="1140177" cy="519757"/>
      </dsp:txXfrm>
    </dsp:sp>
    <dsp:sp modelId="{644502C0-13F1-4E3A-8F6D-5C6A6C788543}">
      <dsp:nvSpPr>
        <dsp:cNvPr id="0" name=""/>
        <dsp:cNvSpPr/>
      </dsp:nvSpPr>
      <dsp:spPr>
        <a:xfrm>
          <a:off x="1300767" y="3298113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오늘의 추천</a:t>
          </a:r>
        </a:p>
      </dsp:txBody>
      <dsp:txXfrm>
        <a:off x="1300767" y="3298113"/>
        <a:ext cx="1140177" cy="519757"/>
      </dsp:txXfrm>
    </dsp:sp>
    <dsp:sp modelId="{78132081-9580-47FB-A611-428637589CF4}">
      <dsp:nvSpPr>
        <dsp:cNvPr id="0" name=""/>
        <dsp:cNvSpPr/>
      </dsp:nvSpPr>
      <dsp:spPr>
        <a:xfrm>
          <a:off x="1291892" y="3987295"/>
          <a:ext cx="1161629" cy="499801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기본정보</a:t>
          </a:r>
        </a:p>
      </dsp:txBody>
      <dsp:txXfrm>
        <a:off x="1291892" y="3987295"/>
        <a:ext cx="1161629" cy="499801"/>
      </dsp:txXfrm>
    </dsp:sp>
    <dsp:sp modelId="{8AEC8F18-6C22-4E89-9BA5-F906A0562446}">
      <dsp:nvSpPr>
        <dsp:cNvPr id="0" name=""/>
        <dsp:cNvSpPr/>
      </dsp:nvSpPr>
      <dsp:spPr>
        <a:xfrm>
          <a:off x="2572439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메뉴 카테고리</a:t>
          </a:r>
        </a:p>
      </dsp:txBody>
      <dsp:txXfrm>
        <a:off x="2572439" y="1201863"/>
        <a:ext cx="1469661" cy="548458"/>
      </dsp:txXfrm>
    </dsp:sp>
    <dsp:sp modelId="{2FB8C956-B978-494B-9816-F9CD09B7E6A0}">
      <dsp:nvSpPr>
        <dsp:cNvPr id="0" name=""/>
        <dsp:cNvSpPr/>
      </dsp:nvSpPr>
      <dsp:spPr>
        <a:xfrm>
          <a:off x="2939854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한식</a:t>
          </a:r>
        </a:p>
      </dsp:txBody>
      <dsp:txXfrm>
        <a:off x="2939854" y="1919747"/>
        <a:ext cx="1140177" cy="519757"/>
      </dsp:txXfrm>
    </dsp:sp>
    <dsp:sp modelId="{D983B09A-FC88-4CE1-A847-20F883DE18BE}">
      <dsp:nvSpPr>
        <dsp:cNvPr id="0" name=""/>
        <dsp:cNvSpPr/>
      </dsp:nvSpPr>
      <dsp:spPr>
        <a:xfrm>
          <a:off x="2939854" y="2608930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중식</a:t>
          </a:r>
        </a:p>
      </dsp:txBody>
      <dsp:txXfrm>
        <a:off x="2939854" y="2608930"/>
        <a:ext cx="1140177" cy="519757"/>
      </dsp:txXfrm>
    </dsp:sp>
    <dsp:sp modelId="{221F7A51-B4B6-4922-AFEA-513D45A72281}">
      <dsp:nvSpPr>
        <dsp:cNvPr id="0" name=""/>
        <dsp:cNvSpPr/>
      </dsp:nvSpPr>
      <dsp:spPr>
        <a:xfrm>
          <a:off x="2939854" y="3298113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일식</a:t>
          </a:r>
        </a:p>
      </dsp:txBody>
      <dsp:txXfrm>
        <a:off x="2939854" y="3298113"/>
        <a:ext cx="1140177" cy="519757"/>
      </dsp:txXfrm>
    </dsp:sp>
    <dsp:sp modelId="{9F400139-B1EC-4FAE-B32F-68697A3ACB2C}">
      <dsp:nvSpPr>
        <dsp:cNvPr id="0" name=""/>
        <dsp:cNvSpPr/>
      </dsp:nvSpPr>
      <dsp:spPr>
        <a:xfrm>
          <a:off x="2939854" y="3987295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양식</a:t>
          </a:r>
        </a:p>
      </dsp:txBody>
      <dsp:txXfrm>
        <a:off x="2939854" y="3987295"/>
        <a:ext cx="1140177" cy="519757"/>
      </dsp:txXfrm>
    </dsp:sp>
    <dsp:sp modelId="{9CCE3146-0E12-4C63-9D4F-44E9F6CE0AE6}">
      <dsp:nvSpPr>
        <dsp:cNvPr id="0" name=""/>
        <dsp:cNvSpPr/>
      </dsp:nvSpPr>
      <dsp:spPr>
        <a:xfrm>
          <a:off x="2939854" y="4676478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아시안</a:t>
          </a:r>
        </a:p>
      </dsp:txBody>
      <dsp:txXfrm>
        <a:off x="2939854" y="4676478"/>
        <a:ext cx="1140177" cy="519757"/>
      </dsp:txXfrm>
    </dsp:sp>
    <dsp:sp modelId="{28AAD014-9FBB-422E-A3E4-49D0C43765DC}">
      <dsp:nvSpPr>
        <dsp:cNvPr id="0" name=""/>
        <dsp:cNvSpPr/>
      </dsp:nvSpPr>
      <dsp:spPr>
        <a:xfrm>
          <a:off x="2939846" y="5294639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야식</a:t>
          </a:r>
          <a:r>
            <a:rPr lang="en-US" altLang="ko-KR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분식</a:t>
          </a:r>
        </a:p>
      </dsp:txBody>
      <dsp:txXfrm>
        <a:off x="2939846" y="5294639"/>
        <a:ext cx="1140177" cy="519757"/>
      </dsp:txXfrm>
    </dsp:sp>
    <dsp:sp modelId="{CBF6ACAA-F695-4DF2-AC12-65F58213ED86}">
      <dsp:nvSpPr>
        <dsp:cNvPr id="0" name=""/>
        <dsp:cNvSpPr/>
      </dsp:nvSpPr>
      <dsp:spPr>
        <a:xfrm>
          <a:off x="4211526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고객센터</a:t>
          </a:r>
        </a:p>
      </dsp:txBody>
      <dsp:txXfrm>
        <a:off x="4211526" y="1201863"/>
        <a:ext cx="1469661" cy="548458"/>
      </dsp:txXfrm>
    </dsp:sp>
    <dsp:sp modelId="{8B2296B8-9D03-419F-975B-0C2BD0943764}">
      <dsp:nvSpPr>
        <dsp:cNvPr id="0" name=""/>
        <dsp:cNvSpPr/>
      </dsp:nvSpPr>
      <dsp:spPr>
        <a:xfrm>
          <a:off x="4578941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1:1 </a:t>
          </a: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문의</a:t>
          </a:r>
        </a:p>
      </dsp:txBody>
      <dsp:txXfrm>
        <a:off x="4578941" y="1919747"/>
        <a:ext cx="1140177" cy="519757"/>
      </dsp:txXfrm>
    </dsp:sp>
    <dsp:sp modelId="{8158C4AC-61CC-459E-9878-9D767B0380FD}">
      <dsp:nvSpPr>
        <dsp:cNvPr id="0" name=""/>
        <dsp:cNvSpPr/>
      </dsp:nvSpPr>
      <dsp:spPr>
        <a:xfrm>
          <a:off x="4578941" y="2608930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FAQ</a:t>
          </a:r>
          <a:endParaRPr lang="ko-KR" altLang="en-US" sz="1400" kern="12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4578941" y="2608930"/>
        <a:ext cx="1140177" cy="519757"/>
      </dsp:txXfrm>
    </dsp:sp>
    <dsp:sp modelId="{CD125195-13C0-4656-B653-E11EB39ECDEC}">
      <dsp:nvSpPr>
        <dsp:cNvPr id="0" name=""/>
        <dsp:cNvSpPr/>
      </dsp:nvSpPr>
      <dsp:spPr>
        <a:xfrm>
          <a:off x="4578941" y="3298113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공지사항</a:t>
          </a:r>
        </a:p>
      </dsp:txBody>
      <dsp:txXfrm>
        <a:off x="4578941" y="3298113"/>
        <a:ext cx="1140177" cy="519757"/>
      </dsp:txXfrm>
    </dsp:sp>
    <dsp:sp modelId="{DE5891CD-8374-4FC2-A449-1F37E1A85752}">
      <dsp:nvSpPr>
        <dsp:cNvPr id="0" name=""/>
        <dsp:cNvSpPr/>
      </dsp:nvSpPr>
      <dsp:spPr>
        <a:xfrm>
          <a:off x="5850613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마이페이지</a:t>
          </a:r>
        </a:p>
      </dsp:txBody>
      <dsp:txXfrm>
        <a:off x="5850613" y="1201863"/>
        <a:ext cx="1469661" cy="548458"/>
      </dsp:txXfrm>
    </dsp:sp>
    <dsp:sp modelId="{1D3F2B04-12A7-4DD4-B2CA-A906756DDCDD}">
      <dsp:nvSpPr>
        <dsp:cNvPr id="0" name=""/>
        <dsp:cNvSpPr/>
      </dsp:nvSpPr>
      <dsp:spPr>
        <a:xfrm>
          <a:off x="6218029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주문 내역</a:t>
          </a:r>
          <a:endParaRPr lang="en-US" altLang="ko-KR" sz="1400" kern="12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218029" y="1919747"/>
        <a:ext cx="1140177" cy="519757"/>
      </dsp:txXfrm>
    </dsp:sp>
    <dsp:sp modelId="{00CE22BB-B5BD-4A85-AEE6-E2F0CBE6E2E5}">
      <dsp:nvSpPr>
        <dsp:cNvPr id="0" name=""/>
        <dsp:cNvSpPr/>
      </dsp:nvSpPr>
      <dsp:spPr>
        <a:xfrm>
          <a:off x="6218029" y="2608930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상품 후기</a:t>
          </a:r>
          <a:endParaRPr lang="en-US" altLang="ko-KR" sz="1400" kern="120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218029" y="2608930"/>
        <a:ext cx="1140177" cy="519757"/>
      </dsp:txXfrm>
    </dsp:sp>
    <dsp:sp modelId="{691D1847-E807-480E-8A34-569D77BB71DD}">
      <dsp:nvSpPr>
        <dsp:cNvPr id="0" name=""/>
        <dsp:cNvSpPr/>
      </dsp:nvSpPr>
      <dsp:spPr>
        <a:xfrm>
          <a:off x="6218029" y="3298113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개인정보 수정</a:t>
          </a:r>
          <a:endParaRPr lang="en-US" altLang="ko-KR" sz="1400" kern="12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218029" y="3298113"/>
        <a:ext cx="1140177" cy="519757"/>
      </dsp:txXfrm>
    </dsp:sp>
    <dsp:sp modelId="{E3889443-1874-40B8-BFA3-C609232445DA}">
      <dsp:nvSpPr>
        <dsp:cNvPr id="0" name=""/>
        <dsp:cNvSpPr/>
      </dsp:nvSpPr>
      <dsp:spPr>
        <a:xfrm>
          <a:off x="6218029" y="3987295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배송지</a:t>
          </a: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관리</a:t>
          </a:r>
          <a:endParaRPr lang="en-US" altLang="ko-KR" sz="1400" kern="12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218029" y="3987295"/>
        <a:ext cx="1140177" cy="519757"/>
      </dsp:txXfrm>
    </dsp:sp>
    <dsp:sp modelId="{D0550B73-3514-49CD-8318-053FDF82D274}">
      <dsp:nvSpPr>
        <dsp:cNvPr id="0" name=""/>
        <dsp:cNvSpPr/>
      </dsp:nvSpPr>
      <dsp:spPr>
        <a:xfrm>
          <a:off x="6218029" y="4676478"/>
          <a:ext cx="1161896" cy="491156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err="1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찜한</a:t>
          </a: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 상품</a:t>
          </a:r>
          <a:endParaRPr lang="en-US" altLang="ko-KR" sz="1400" kern="1200" dirty="0">
            <a:solidFill>
              <a:schemeClr val="tx1"/>
            </a:solidFill>
            <a:latin typeface="G마켓 산스 TTF Medium" panose="02000000000000000000" pitchFamily="2" charset="-127"/>
            <a:ea typeface="G마켓 산스 TTF Medium" panose="02000000000000000000" pitchFamily="2" charset="-127"/>
          </a:endParaRPr>
        </a:p>
      </dsp:txBody>
      <dsp:txXfrm>
        <a:off x="6218029" y="4676478"/>
        <a:ext cx="1161896" cy="491156"/>
      </dsp:txXfrm>
    </dsp:sp>
    <dsp:sp modelId="{F31C0D07-9B78-4F91-AB2F-B537389B2A04}">
      <dsp:nvSpPr>
        <dsp:cNvPr id="0" name=""/>
        <dsp:cNvSpPr/>
      </dsp:nvSpPr>
      <dsp:spPr>
        <a:xfrm>
          <a:off x="7489700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로그인 </a:t>
          </a:r>
          <a:r>
            <a:rPr lang="en-US" altLang="ko-KR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br>
            <a:rPr lang="en-US" altLang="ko-KR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</a:b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회원가입</a:t>
          </a:r>
        </a:p>
      </dsp:txBody>
      <dsp:txXfrm>
        <a:off x="7489700" y="1201863"/>
        <a:ext cx="1469661" cy="548458"/>
      </dsp:txXfrm>
    </dsp:sp>
    <dsp:sp modelId="{30AE1F87-B655-46DA-8C8D-666207DB7C8E}">
      <dsp:nvSpPr>
        <dsp:cNvPr id="0" name=""/>
        <dsp:cNvSpPr/>
      </dsp:nvSpPr>
      <dsp:spPr>
        <a:xfrm>
          <a:off x="7857116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ID / PW </a:t>
          </a: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찾기</a:t>
          </a:r>
        </a:p>
      </dsp:txBody>
      <dsp:txXfrm>
        <a:off x="7857116" y="1919747"/>
        <a:ext cx="1140177" cy="519757"/>
      </dsp:txXfrm>
    </dsp:sp>
    <dsp:sp modelId="{0DA97D1E-E8D8-4398-AD59-E5FCE34565A3}">
      <dsp:nvSpPr>
        <dsp:cNvPr id="0" name=""/>
        <dsp:cNvSpPr/>
      </dsp:nvSpPr>
      <dsp:spPr>
        <a:xfrm>
          <a:off x="7865991" y="2608930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이용약관</a:t>
          </a:r>
          <a:r>
            <a:rPr lang="en-US" altLang="ko-KR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/</a:t>
          </a:r>
          <a:br>
            <a:rPr lang="en-US" altLang="ko-KR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</a:b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개인정보 수집</a:t>
          </a:r>
        </a:p>
      </dsp:txBody>
      <dsp:txXfrm>
        <a:off x="7865991" y="2608930"/>
        <a:ext cx="1140177" cy="519757"/>
      </dsp:txXfrm>
    </dsp:sp>
    <dsp:sp modelId="{12A1DE79-3D51-4BC3-90D0-F845DCEB7569}">
      <dsp:nvSpPr>
        <dsp:cNvPr id="0" name=""/>
        <dsp:cNvSpPr/>
      </dsp:nvSpPr>
      <dsp:spPr>
        <a:xfrm>
          <a:off x="9128788" y="1201863"/>
          <a:ext cx="1469661" cy="548458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장바구니</a:t>
          </a:r>
        </a:p>
      </dsp:txBody>
      <dsp:txXfrm>
        <a:off x="9128788" y="1201863"/>
        <a:ext cx="1469661" cy="548458"/>
      </dsp:txXfrm>
    </dsp:sp>
    <dsp:sp modelId="{901249AE-1C36-4D89-AE58-0B106686EED2}">
      <dsp:nvSpPr>
        <dsp:cNvPr id="0" name=""/>
        <dsp:cNvSpPr/>
      </dsp:nvSpPr>
      <dsp:spPr>
        <a:xfrm>
          <a:off x="9496203" y="1919747"/>
          <a:ext cx="1140177" cy="519757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결제</a:t>
          </a:r>
        </a:p>
      </dsp:txBody>
      <dsp:txXfrm>
        <a:off x="9496203" y="1919747"/>
        <a:ext cx="1140177" cy="519757"/>
      </dsp:txXfrm>
    </dsp:sp>
    <dsp:sp modelId="{FEC55D2C-2CAF-443B-ACA2-824B3350442A}">
      <dsp:nvSpPr>
        <dsp:cNvPr id="0" name=""/>
        <dsp:cNvSpPr/>
      </dsp:nvSpPr>
      <dsp:spPr>
        <a:xfrm>
          <a:off x="4209331" y="629043"/>
          <a:ext cx="1471856" cy="403394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rPr>
            <a:t>관리자 페이지</a:t>
          </a:r>
        </a:p>
      </dsp:txBody>
      <dsp:txXfrm>
        <a:off x="4209331" y="629043"/>
        <a:ext cx="1471856" cy="403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FC45F-446F-534B-9E55-C033D5D1B42E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B8FF5-AD09-6E4C-8D30-FE2DE5F3711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227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사진 출처 </a:t>
            </a:r>
            <a:r>
              <a:rPr lang="en-US" altLang="ko-KR" dirty="0"/>
              <a:t>: https://www.kurly.com/goods/5063682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8FF5-AD09-6E4C-8D30-FE2DE5F3711C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4661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쇼핑 거래액 </a:t>
            </a:r>
            <a:r>
              <a:rPr lang="en-US" altLang="ko-KR" dirty="0"/>
              <a:t>10.4%</a:t>
            </a:r>
            <a:r>
              <a:rPr lang="ko-KR" altLang="en-US" dirty="0"/>
              <a:t> 증가 했고 증가치 중 식</a:t>
            </a:r>
            <a:r>
              <a:rPr lang="en-US" altLang="ko-KR" dirty="0"/>
              <a:t>,</a:t>
            </a:r>
            <a:r>
              <a:rPr lang="ko-KR" altLang="en-US" dirty="0"/>
              <a:t> 음료가 차지하는 비율이 </a:t>
            </a:r>
            <a:r>
              <a:rPr lang="en-US" altLang="ko-KR" dirty="0"/>
              <a:t>13.2%</a:t>
            </a:r>
            <a:r>
              <a:rPr lang="ko-KR" altLang="en-US" dirty="0"/>
              <a:t> 인데 이는 전년 동월 대비 </a:t>
            </a:r>
            <a:r>
              <a:rPr lang="en-US" altLang="ko-KR" dirty="0"/>
              <a:t>16.8%</a:t>
            </a:r>
            <a:r>
              <a:rPr lang="ko-KR" altLang="en-US" dirty="0"/>
              <a:t> 가 상승한 수치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8FF5-AD09-6E4C-8D30-FE2DE5F3711C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88021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시장 트렌드에 의해 간편함과 실용성 </a:t>
            </a:r>
            <a:r>
              <a:rPr lang="ko-KR" altLang="en-US" dirty="0" err="1"/>
              <a:t>중심으로한</a:t>
            </a:r>
            <a:r>
              <a:rPr lang="ko-KR" altLang="en-US" dirty="0"/>
              <a:t> 밀키트가 급성장 </a:t>
            </a:r>
            <a:r>
              <a:rPr lang="ko-KR" altLang="en-US" dirty="0" err="1"/>
              <a:t>보이는중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B8FF5-AD09-6E4C-8D30-FE2DE5F3711C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9608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4AE3-4605-4683-068A-8F970CBB6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B2B1E-FDE1-B5D9-E0CD-5FAD3DBF3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DCA45-59B0-E8C8-872C-19CE6F414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6E9BE-ADC8-F849-A7FF-4319B087F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1610E-3213-6650-9888-CC36D3A3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472668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0D00-2D04-65FC-5C5C-ACBD1863D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DCF645-D175-EB70-7FAC-83F04F55A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05440-2F76-9767-BC0A-DE1EE4A00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B8DE2-AC52-8DA7-47F7-CD8E66A4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A2478-67D5-3D79-4916-28A0E03D4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29138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A637C-7044-A6BB-8AA6-B4696C047C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9FE33-9FF5-578F-1A20-1E63FC5E6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82B9-0EE7-A37F-92B3-6C514188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68FA6-F28C-A401-704D-91A8EAAE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2A484-4494-6D9D-711F-C3A80155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3793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2478-3F8C-064A-4BAF-AC34F02B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7DA8-6B5B-9C19-9F77-386EF1234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41759-9B27-4297-8D89-6E8DCA94C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7C298-63A9-C927-F017-16709174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93914-13BA-2798-46A3-3733CF5FB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9741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33087-3009-7CF6-26B6-5C9AA9F33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6ADA2-3BEF-B6AD-189F-0BEA72C21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DC4B9-4534-A302-6BD7-F382EB68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12E5-A016-C049-DE5D-6EAFD6BC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4CFFD-EC83-723B-5831-B1EE2017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9981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E4C46-C963-00AC-CA36-AC33C214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42750-E401-3840-56F2-20E505D847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55DDC-256A-C342-3032-D537DF2CF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2C042-D039-FD7C-B303-B0E5B954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4DCE3-E028-DA13-6FF3-CBD65B31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56021-F555-69D7-912F-27F160E1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133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5861-F74F-35B7-F089-EA7DC95C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ED49D-9DB1-EB8C-392F-A0CCAE8D2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1E4A8-1716-8AF9-064D-7811BD2EB2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1E178-0745-CA91-8DC6-6DD5C1631C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34DFE-EFA0-C9FC-CF18-314A6205F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69D4B-3288-62ED-5D37-F60E202E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940F07-6189-D9C4-5B2F-D8CD025C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E3152B-669F-2698-F726-B73EA272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14953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B35-28D2-157C-7943-63EE0938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35D2E-AE8A-930C-1C8F-66738617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407CB-F28C-3D3C-8807-981EECB71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3E63F-D005-1D08-45FD-D6E0514B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14519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18296-B74E-2285-CF25-58CC492E1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055EF-C393-806C-374E-3C7C2136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9502F-78C2-B892-982C-4D9E772E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7234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FD3B-849F-204F-028C-7E9677EC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4941-88CF-6477-FB3A-4405819A6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CB06F-9333-6A91-3D9E-4A9CFDCD5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1C21D-78D5-A87D-0128-E05A12485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7E543-00DF-E650-2959-C07B386E6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1ED01-9A5F-667F-4371-B41A733D2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5760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B611-3644-62B2-9F0F-9ACC86C1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35E834-E3D2-1153-4E1D-E884F288C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B7619-33EE-D260-A17E-D579ADC6C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D4881-AEFF-5B5E-782C-21F3FD50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17E31-DF07-1ADB-0AF7-E964747EC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45729-3C79-FDEB-E068-D836522B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101198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E8735B-B413-3DB6-D252-F4B7CFA25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89C98-D291-96DE-CDF4-815E8524A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9F728-4829-9000-5964-18FA74FD6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98CE5-ACE7-244A-BD06-DB25C51E817D}" type="datetimeFigureOut">
              <a:rPr lang="en-KR" smtClean="0"/>
              <a:t>09/20/2022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6C07C-F260-D229-0F72-994F49753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C6D36-058D-D40D-0E93-F7B93B794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D6B58-2874-EC42-91A4-B2F08753FC3C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7720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FD53D6-BCE4-7577-8E5F-94975BA5CF25}"/>
              </a:ext>
            </a:extLst>
          </p:cNvPr>
          <p:cNvSpPr txBox="1"/>
          <p:nvPr/>
        </p:nvSpPr>
        <p:spPr>
          <a:xfrm>
            <a:off x="571116" y="928494"/>
            <a:ext cx="48380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밀키트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쇼핑몰 </a:t>
            </a:r>
            <a:endParaRPr lang="en-US" altLang="ko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기획</a:t>
            </a:r>
            <a:endParaRPr lang="en-KR" sz="4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F1F2F-8378-584F-44EB-EC0EA8B2BE1F}"/>
              </a:ext>
            </a:extLst>
          </p:cNvPr>
          <p:cNvSpPr txBox="1"/>
          <p:nvPr/>
        </p:nvSpPr>
        <p:spPr>
          <a:xfrm>
            <a:off x="571116" y="405274"/>
            <a:ext cx="1140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2022</a:t>
            </a:r>
            <a:endParaRPr lang="en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5BCBC-D224-AD1B-A51B-E1B891B8AA12}"/>
              </a:ext>
            </a:extLst>
          </p:cNvPr>
          <p:cNvSpPr txBox="1"/>
          <p:nvPr/>
        </p:nvSpPr>
        <p:spPr>
          <a:xfrm>
            <a:off x="8816919" y="5859888"/>
            <a:ext cx="3172663" cy="93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상호형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빵사조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박규민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|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엄상호 하서연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송강현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6987-3365-177E-2388-333EB285D64F}"/>
              </a:ext>
            </a:extLst>
          </p:cNvPr>
          <p:cNvSpPr/>
          <p:nvPr/>
        </p:nvSpPr>
        <p:spPr>
          <a:xfrm>
            <a:off x="1802735" y="555177"/>
            <a:ext cx="7014184" cy="111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614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872442" y="1087436"/>
            <a:ext cx="15969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3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4964612" y="2967335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64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7AF50C9F-33DA-9C94-9C17-752FDB1DDDA4}"/>
              </a:ext>
            </a:extLst>
          </p:cNvPr>
          <p:cNvSpPr/>
          <p:nvPr/>
        </p:nvSpPr>
        <p:spPr>
          <a:xfrm>
            <a:off x="265491" y="728871"/>
            <a:ext cx="11661017" cy="5837582"/>
          </a:xfrm>
          <a:prstGeom prst="roundRect">
            <a:avLst>
              <a:gd name="adj" fmla="val 100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</a:t>
            </a:r>
            <a:endParaRPr lang="en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02656-B930-890B-1A8E-9905713EB1DC}"/>
              </a:ext>
            </a:extLst>
          </p:cNvPr>
          <p:cNvSpPr txBox="1"/>
          <p:nvPr/>
        </p:nvSpPr>
        <p:spPr>
          <a:xfrm>
            <a:off x="2690239" y="5180241"/>
            <a:ext cx="11608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화면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AD7D236C-B242-F541-4C34-AB5220F091D1}"/>
              </a:ext>
            </a:extLst>
          </p:cNvPr>
          <p:cNvSpPr/>
          <p:nvPr/>
        </p:nvSpPr>
        <p:spPr>
          <a:xfrm>
            <a:off x="6239181" y="1822726"/>
            <a:ext cx="5364268" cy="3212545"/>
          </a:xfrm>
          <a:prstGeom prst="round2DiagRect">
            <a:avLst>
              <a:gd name="adj1" fmla="val 27786"/>
              <a:gd name="adj2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D1BEDC6A-424D-D1D1-E4AC-46825948FA57}"/>
              </a:ext>
            </a:extLst>
          </p:cNvPr>
          <p:cNvSpPr/>
          <p:nvPr/>
        </p:nvSpPr>
        <p:spPr>
          <a:xfrm>
            <a:off x="588553" y="1822727"/>
            <a:ext cx="5364268" cy="3212545"/>
          </a:xfrm>
          <a:prstGeom prst="round2DiagRect">
            <a:avLst>
              <a:gd name="adj1" fmla="val 0"/>
              <a:gd name="adj2" fmla="val 2134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2D2BE-AA07-A896-02AF-564662B82A97}"/>
              </a:ext>
            </a:extLst>
          </p:cNvPr>
          <p:cNvSpPr txBox="1"/>
          <p:nvPr/>
        </p:nvSpPr>
        <p:spPr>
          <a:xfrm>
            <a:off x="8096409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화면 하단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90E7C-A9B8-AA10-9A7A-B4BA99947014}"/>
              </a:ext>
            </a:extLst>
          </p:cNvPr>
          <p:cNvSpPr txBox="1"/>
          <p:nvPr/>
        </p:nvSpPr>
        <p:spPr>
          <a:xfrm>
            <a:off x="521227" y="963635"/>
            <a:ext cx="1473480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마켓컬리</a:t>
            </a:r>
            <a:endParaRPr lang="en-KR" sz="2000" dirty="0">
              <a:solidFill>
                <a:schemeClr val="bg2">
                  <a:lumMod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63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0C4E2551-813C-F2FD-C697-1B79AA8EF6A1}"/>
              </a:ext>
            </a:extLst>
          </p:cNvPr>
          <p:cNvSpPr/>
          <p:nvPr/>
        </p:nvSpPr>
        <p:spPr>
          <a:xfrm>
            <a:off x="265491" y="728871"/>
            <a:ext cx="11661017" cy="5837582"/>
          </a:xfrm>
          <a:prstGeom prst="roundRect">
            <a:avLst>
              <a:gd name="adj" fmla="val 100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 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02656-B930-890B-1A8E-9905713EB1DC}"/>
              </a:ext>
            </a:extLst>
          </p:cNvPr>
          <p:cNvSpPr txBox="1"/>
          <p:nvPr/>
        </p:nvSpPr>
        <p:spPr>
          <a:xfrm>
            <a:off x="2445781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검색 결과 화면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AD7D236C-B242-F541-4C34-AB5220F091D1}"/>
              </a:ext>
            </a:extLst>
          </p:cNvPr>
          <p:cNvSpPr/>
          <p:nvPr/>
        </p:nvSpPr>
        <p:spPr>
          <a:xfrm>
            <a:off x="6239181" y="1822726"/>
            <a:ext cx="5364268" cy="3212545"/>
          </a:xfrm>
          <a:prstGeom prst="round2DiagRect">
            <a:avLst>
              <a:gd name="adj1" fmla="val 27786"/>
              <a:gd name="adj2" fmla="val 0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D1BEDC6A-424D-D1D1-E4AC-46825948FA57}"/>
              </a:ext>
            </a:extLst>
          </p:cNvPr>
          <p:cNvSpPr/>
          <p:nvPr/>
        </p:nvSpPr>
        <p:spPr>
          <a:xfrm>
            <a:off x="588553" y="1822727"/>
            <a:ext cx="5364268" cy="3212545"/>
          </a:xfrm>
          <a:prstGeom prst="round2DiagRect">
            <a:avLst>
              <a:gd name="adj1" fmla="val 0"/>
              <a:gd name="adj2" fmla="val 21348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2D2BE-AA07-A896-02AF-564662B82A97}"/>
              </a:ext>
            </a:extLst>
          </p:cNvPr>
          <p:cNvSpPr txBox="1"/>
          <p:nvPr/>
        </p:nvSpPr>
        <p:spPr>
          <a:xfrm>
            <a:off x="8096409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 화면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1EA12-8C96-A7E1-CE61-09592E800B27}"/>
              </a:ext>
            </a:extLst>
          </p:cNvPr>
          <p:cNvSpPr txBox="1"/>
          <p:nvPr/>
        </p:nvSpPr>
        <p:spPr>
          <a:xfrm>
            <a:off x="521227" y="963635"/>
            <a:ext cx="1473480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마켓컬리</a:t>
            </a:r>
            <a:endParaRPr lang="en-KR" sz="2000" dirty="0">
              <a:solidFill>
                <a:schemeClr val="bg2">
                  <a:lumMod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12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87DAA39-BDA3-7F6A-A440-B1B3012AD2B2}"/>
              </a:ext>
            </a:extLst>
          </p:cNvPr>
          <p:cNvSpPr/>
          <p:nvPr/>
        </p:nvSpPr>
        <p:spPr>
          <a:xfrm>
            <a:off x="265491" y="728871"/>
            <a:ext cx="11661017" cy="5837582"/>
          </a:xfrm>
          <a:prstGeom prst="roundRect">
            <a:avLst>
              <a:gd name="adj" fmla="val 100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</a:t>
            </a:r>
            <a:endParaRPr lang="en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02656-B930-890B-1A8E-9905713EB1DC}"/>
              </a:ext>
            </a:extLst>
          </p:cNvPr>
          <p:cNvSpPr txBox="1"/>
          <p:nvPr/>
        </p:nvSpPr>
        <p:spPr>
          <a:xfrm>
            <a:off x="2690239" y="5180241"/>
            <a:ext cx="116089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화면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AD7D236C-B242-F541-4C34-AB5220F091D1}"/>
              </a:ext>
            </a:extLst>
          </p:cNvPr>
          <p:cNvSpPr/>
          <p:nvPr/>
        </p:nvSpPr>
        <p:spPr>
          <a:xfrm>
            <a:off x="6239181" y="1822726"/>
            <a:ext cx="5364268" cy="3212545"/>
          </a:xfrm>
          <a:prstGeom prst="round2DiagRect">
            <a:avLst>
              <a:gd name="adj1" fmla="val 27786"/>
              <a:gd name="adj2" fmla="val 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D1BEDC6A-424D-D1D1-E4AC-46825948FA57}"/>
              </a:ext>
            </a:extLst>
          </p:cNvPr>
          <p:cNvSpPr/>
          <p:nvPr/>
        </p:nvSpPr>
        <p:spPr>
          <a:xfrm>
            <a:off x="588553" y="1822727"/>
            <a:ext cx="5364268" cy="3212545"/>
          </a:xfrm>
          <a:prstGeom prst="round2DiagRect">
            <a:avLst>
              <a:gd name="adj1" fmla="val 0"/>
              <a:gd name="adj2" fmla="val 21348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2D2BE-AA07-A896-02AF-564662B82A97}"/>
              </a:ext>
            </a:extLst>
          </p:cNvPr>
          <p:cNvSpPr txBox="1"/>
          <p:nvPr/>
        </p:nvSpPr>
        <p:spPr>
          <a:xfrm>
            <a:off x="8096409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화면 하단</a:t>
            </a:r>
            <a:endParaRPr lang="en-KR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2E52C-AAEA-4C9A-5160-7C8FAB3DF540}"/>
              </a:ext>
            </a:extLst>
          </p:cNvPr>
          <p:cNvSpPr txBox="1"/>
          <p:nvPr/>
        </p:nvSpPr>
        <p:spPr>
          <a:xfrm>
            <a:off x="479549" y="963635"/>
            <a:ext cx="1556837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프레시지</a:t>
            </a:r>
            <a:endParaRPr lang="en-KR" sz="2000" dirty="0">
              <a:solidFill>
                <a:schemeClr val="bg2">
                  <a:lumMod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462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4FC66B-B146-3E5F-D65B-34B06AE4BD19}"/>
              </a:ext>
            </a:extLst>
          </p:cNvPr>
          <p:cNvSpPr/>
          <p:nvPr/>
        </p:nvSpPr>
        <p:spPr>
          <a:xfrm>
            <a:off x="265491" y="728871"/>
            <a:ext cx="11661017" cy="5837582"/>
          </a:xfrm>
          <a:prstGeom prst="roundRect">
            <a:avLst>
              <a:gd name="adj" fmla="val 10018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02656-B930-890B-1A8E-9905713EB1DC}"/>
              </a:ext>
            </a:extLst>
          </p:cNvPr>
          <p:cNvSpPr txBox="1"/>
          <p:nvPr/>
        </p:nvSpPr>
        <p:spPr>
          <a:xfrm>
            <a:off x="2445781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검색 결과 화면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AD7D236C-B242-F541-4C34-AB5220F091D1}"/>
              </a:ext>
            </a:extLst>
          </p:cNvPr>
          <p:cNvSpPr/>
          <p:nvPr/>
        </p:nvSpPr>
        <p:spPr>
          <a:xfrm>
            <a:off x="6239181" y="1822726"/>
            <a:ext cx="5364268" cy="3212545"/>
          </a:xfrm>
          <a:prstGeom prst="round2DiagRect">
            <a:avLst>
              <a:gd name="adj1" fmla="val 27786"/>
              <a:gd name="adj2" fmla="val 0"/>
            </a:avLst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ound Diagonal Corner Rectangle 16">
            <a:extLst>
              <a:ext uri="{FF2B5EF4-FFF2-40B4-BE49-F238E27FC236}">
                <a16:creationId xmlns:a16="http://schemas.microsoft.com/office/drawing/2014/main" id="{D1BEDC6A-424D-D1D1-E4AC-46825948FA57}"/>
              </a:ext>
            </a:extLst>
          </p:cNvPr>
          <p:cNvSpPr/>
          <p:nvPr/>
        </p:nvSpPr>
        <p:spPr>
          <a:xfrm>
            <a:off x="588553" y="1822727"/>
            <a:ext cx="5364268" cy="3212545"/>
          </a:xfrm>
          <a:prstGeom prst="round2DiagRect">
            <a:avLst>
              <a:gd name="adj1" fmla="val 0"/>
              <a:gd name="adj2" fmla="val 21348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02D2BE-AA07-A896-02AF-564662B82A97}"/>
              </a:ext>
            </a:extLst>
          </p:cNvPr>
          <p:cNvSpPr txBox="1"/>
          <p:nvPr/>
        </p:nvSpPr>
        <p:spPr>
          <a:xfrm>
            <a:off x="8096409" y="5180241"/>
            <a:ext cx="164981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 가입 화면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E48E0-AD0F-5D57-F402-F048D8A3EEAA}"/>
              </a:ext>
            </a:extLst>
          </p:cNvPr>
          <p:cNvSpPr txBox="1"/>
          <p:nvPr/>
        </p:nvSpPr>
        <p:spPr>
          <a:xfrm>
            <a:off x="479549" y="963635"/>
            <a:ext cx="1556837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프레시지</a:t>
            </a:r>
            <a:endParaRPr lang="en-KR" sz="2000" dirty="0">
              <a:solidFill>
                <a:schemeClr val="bg2">
                  <a:lumMod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A45E9-0D5A-178E-F155-9D85763843EA}"/>
              </a:ext>
            </a:extLst>
          </p:cNvPr>
          <p:cNvSpPr/>
          <p:nvPr/>
        </p:nvSpPr>
        <p:spPr>
          <a:xfrm>
            <a:off x="2588908" y="3648560"/>
            <a:ext cx="7014184" cy="111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9549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013460" y="1087436"/>
            <a:ext cx="15969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4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3205085" y="2863989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사이트 맵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88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사이트 맵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/>
          <p:nvPr/>
        </p:nvGraphicFramePr>
        <p:xfrm>
          <a:off x="277710" y="578595"/>
          <a:ext cx="11569733" cy="5888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065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324886" y="1081568"/>
            <a:ext cx="15969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5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3205085" y="2863989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</a:t>
            </a: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494" y="1518154"/>
            <a:ext cx="2949192" cy="154537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D455DA-C64A-D866-DE06-1BA0F2457435}"/>
              </a:ext>
            </a:extLst>
          </p:cNvPr>
          <p:cNvCxnSpPr/>
          <p:nvPr/>
        </p:nvCxnSpPr>
        <p:spPr>
          <a:xfrm>
            <a:off x="4610637" y="2021983"/>
            <a:ext cx="343865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873" y="1848535"/>
            <a:ext cx="1834823" cy="18348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9CE169-5B94-5106-C9C9-1615602868E8}"/>
              </a:ext>
            </a:extLst>
          </p:cNvPr>
          <p:cNvSpPr txBox="1"/>
          <p:nvPr/>
        </p:nvSpPr>
        <p:spPr>
          <a:xfrm>
            <a:off x="7182352" y="2947534"/>
            <a:ext cx="256434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LightSalmon</a:t>
            </a:r>
            <a:endParaRPr lang="en-US" altLang="ko-KR" sz="1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fda07e</a:t>
            </a:r>
            <a:endParaRPr lang="en-KR" sz="1400" dirty="0">
              <a:solidFill>
                <a:schemeClr val="bg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50B46-8472-7172-DEF2-5EB0B709A198}"/>
              </a:ext>
            </a:extLst>
          </p:cNvPr>
          <p:cNvSpPr txBox="1"/>
          <p:nvPr/>
        </p:nvSpPr>
        <p:spPr>
          <a:xfrm>
            <a:off x="7634313" y="4922338"/>
            <a:ext cx="2214182" cy="744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Gowun Dodum" pitchFamily="2" charset="-127"/>
                <a:ea typeface="Gowun Dodum" pitchFamily="2" charset="-127"/>
              </a:rPr>
              <a:t>고운 돋움</a:t>
            </a:r>
            <a:endParaRPr lang="en-KR" sz="3200" dirty="0">
              <a:solidFill>
                <a:schemeClr val="tx1">
                  <a:lumMod val="75000"/>
                  <a:lumOff val="25000"/>
                </a:schemeClr>
              </a:solidFill>
              <a:latin typeface="Gowun Dodum" pitchFamily="2" charset="-127"/>
              <a:ea typeface="Gowun Dod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6AA75-C0B0-B371-91D3-020A2245D8DC}"/>
              </a:ext>
            </a:extLst>
          </p:cNvPr>
          <p:cNvSpPr txBox="1"/>
          <p:nvPr/>
        </p:nvSpPr>
        <p:spPr>
          <a:xfrm>
            <a:off x="2886836" y="4566913"/>
            <a:ext cx="18348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로고 폰트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E8CCD2-47A4-F1BA-D466-2DE5B2972E25}"/>
              </a:ext>
            </a:extLst>
          </p:cNvPr>
          <p:cNvSpPr txBox="1"/>
          <p:nvPr/>
        </p:nvSpPr>
        <p:spPr>
          <a:xfrm>
            <a:off x="7634313" y="4645056"/>
            <a:ext cx="18348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 폰트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D2C584-C4D6-F948-F03C-E4D865A6A5F6}"/>
              </a:ext>
            </a:extLst>
          </p:cNvPr>
          <p:cNvSpPr/>
          <p:nvPr/>
        </p:nvSpPr>
        <p:spPr>
          <a:xfrm>
            <a:off x="2588908" y="4234949"/>
            <a:ext cx="7014184" cy="1117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325F4BB-FABC-2EB1-DAAF-9766A4BC563B}"/>
              </a:ext>
            </a:extLst>
          </p:cNvPr>
          <p:cNvSpPr/>
          <p:nvPr/>
        </p:nvSpPr>
        <p:spPr>
          <a:xfrm>
            <a:off x="1352282" y="728871"/>
            <a:ext cx="9440214" cy="5837582"/>
          </a:xfrm>
          <a:prstGeom prst="roundRect">
            <a:avLst>
              <a:gd name="adj" fmla="val 10018"/>
            </a:avLst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531E0A-D7AB-46B0-697B-6A087E83D9E3}"/>
              </a:ext>
            </a:extLst>
          </p:cNvPr>
          <p:cNvSpPr txBox="1"/>
          <p:nvPr/>
        </p:nvSpPr>
        <p:spPr>
          <a:xfrm>
            <a:off x="4762142" y="537816"/>
            <a:ext cx="266771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로고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색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폰트 소개</a:t>
            </a:r>
            <a:endParaRPr lang="en-KR" sz="2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3" name="Picture 2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1A30329-FB26-B328-E1A2-8E6979E09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240" y="4960561"/>
            <a:ext cx="1993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68" y="1190826"/>
            <a:ext cx="9814278" cy="4705688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rot="10800000" flipV="1">
            <a:off x="2431702" y="5074417"/>
            <a:ext cx="994791" cy="219196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26" y="4771513"/>
            <a:ext cx="1092288" cy="1044200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 rot="16200000" flipV="1">
            <a:off x="3536554" y="726975"/>
            <a:ext cx="1231784" cy="1038362"/>
          </a:xfrm>
          <a:prstGeom prst="bentConnector3">
            <a:avLst>
              <a:gd name="adj1" fmla="val 99761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4592097" y="1810378"/>
            <a:ext cx="623837" cy="279679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l="5489" t="4494" r="8043" b="4654"/>
          <a:stretch/>
        </p:blipFill>
        <p:spPr>
          <a:xfrm>
            <a:off x="2226559" y="351692"/>
            <a:ext cx="1416818" cy="23714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400422" y="1416818"/>
            <a:ext cx="723481" cy="321547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/>
          <p:nvPr/>
        </p:nvCxnSpPr>
        <p:spPr>
          <a:xfrm rot="5400000" flipH="1" flipV="1">
            <a:off x="8369443" y="1029564"/>
            <a:ext cx="658957" cy="180869"/>
          </a:xfrm>
          <a:prstGeom prst="bentConnector3">
            <a:avLst>
              <a:gd name="adj1" fmla="val 98797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356" y="464845"/>
            <a:ext cx="1409897" cy="60968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557219" y="1105320"/>
            <a:ext cx="439027" cy="321547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/>
          <p:nvPr/>
        </p:nvCxnSpPr>
        <p:spPr>
          <a:xfrm rot="5400000" flipH="1" flipV="1">
            <a:off x="10263428" y="1853283"/>
            <a:ext cx="1026607" cy="153677"/>
          </a:xfrm>
          <a:prstGeom prst="bentConnector3">
            <a:avLst>
              <a:gd name="adj1" fmla="val -898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7207" y="1967108"/>
            <a:ext cx="1152686" cy="9526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페이지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96343" y="4897192"/>
            <a:ext cx="565222" cy="279679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6993580" y="1785599"/>
            <a:ext cx="472345" cy="279679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/>
          <p:nvPr/>
        </p:nvCxnSpPr>
        <p:spPr>
          <a:xfrm rot="16200000" flipV="1">
            <a:off x="6731137" y="1365924"/>
            <a:ext cx="579935" cy="340399"/>
          </a:xfrm>
          <a:prstGeom prst="bentConnector3">
            <a:avLst>
              <a:gd name="adj1" fmla="val 98515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/>
          <a:srcRect l="3820"/>
          <a:stretch/>
        </p:blipFill>
        <p:spPr>
          <a:xfrm>
            <a:off x="5476352" y="726159"/>
            <a:ext cx="1374358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4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3CC5C66-47C7-F645-32EA-51D503914FD9}"/>
              </a:ext>
            </a:extLst>
          </p:cNvPr>
          <p:cNvSpPr/>
          <p:nvPr/>
        </p:nvSpPr>
        <p:spPr>
          <a:xfrm>
            <a:off x="-1120462" y="-25758"/>
            <a:ext cx="4520484" cy="6954592"/>
          </a:xfrm>
          <a:prstGeom prst="parallelogram">
            <a:avLst>
              <a:gd name="adj" fmla="val 2439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BCD0A-DC5F-14EB-6C25-DD9233EA217E}"/>
              </a:ext>
            </a:extLst>
          </p:cNvPr>
          <p:cNvSpPr txBox="1"/>
          <p:nvPr/>
        </p:nvSpPr>
        <p:spPr>
          <a:xfrm>
            <a:off x="6930072" y="145918"/>
            <a:ext cx="2799163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2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소개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2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 일정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+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환경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2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레퍼런스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250000"/>
              </a:lnSpc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사이트 맵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250000"/>
              </a:lnSpc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US" altLang="ko-KR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r">
              <a:lnSpc>
                <a:spcPct val="250000"/>
              </a:lnSpc>
            </a:pP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향후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계획</a:t>
            </a:r>
            <a:endParaRPr lang="en-KR" sz="28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E2B1E7-6A92-E747-C9AD-D7F70ACEB26B}"/>
              </a:ext>
            </a:extLst>
          </p:cNvPr>
          <p:cNvSpPr txBox="1"/>
          <p:nvPr/>
        </p:nvSpPr>
        <p:spPr>
          <a:xfrm>
            <a:off x="4815267" y="105013"/>
            <a:ext cx="604653" cy="6647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altLang="ko-KR" sz="4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6</a:t>
            </a: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B4DCE09-3140-0530-68E2-F634D052B5B1}"/>
              </a:ext>
            </a:extLst>
          </p:cNvPr>
          <p:cNvSpPr/>
          <p:nvPr/>
        </p:nvSpPr>
        <p:spPr>
          <a:xfrm>
            <a:off x="-1094704" y="0"/>
            <a:ext cx="4520484" cy="6954592"/>
          </a:xfrm>
          <a:prstGeom prst="parallelogram">
            <a:avLst>
              <a:gd name="adj" fmla="val 2439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2603F-F6B8-B470-7C9F-6D24ADA40DC2}"/>
              </a:ext>
            </a:extLst>
          </p:cNvPr>
          <p:cNvSpPr txBox="1"/>
          <p:nvPr/>
        </p:nvSpPr>
        <p:spPr>
          <a:xfrm>
            <a:off x="767690" y="376687"/>
            <a:ext cx="1608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INDEX</a:t>
            </a:r>
            <a:endParaRPr lang="en-KR" sz="32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720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인기상품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68" y="1190826"/>
            <a:ext cx="9814278" cy="470568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68" y="1190826"/>
            <a:ext cx="9814278" cy="4966447"/>
          </a:xfrm>
          <a:prstGeom prst="rect">
            <a:avLst/>
          </a:prstGeom>
        </p:spPr>
      </p:pic>
      <p:cxnSp>
        <p:nvCxnSpPr>
          <p:cNvPr id="26" name="꺾인 연결선 25"/>
          <p:cNvCxnSpPr/>
          <p:nvPr/>
        </p:nvCxnSpPr>
        <p:spPr>
          <a:xfrm flipV="1">
            <a:off x="8490000" y="1889091"/>
            <a:ext cx="1065985" cy="803867"/>
          </a:xfrm>
          <a:prstGeom prst="bentConnector3">
            <a:avLst>
              <a:gd name="adj1" fmla="val 983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097" y="1647929"/>
            <a:ext cx="2073104" cy="243589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666211" y="2544330"/>
            <a:ext cx="1477789" cy="1726219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5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09" y="464845"/>
            <a:ext cx="29076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오늘의 추천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68" y="1190826"/>
            <a:ext cx="9814278" cy="47056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08" y="1190826"/>
            <a:ext cx="9847689" cy="499895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690642" y="2540933"/>
            <a:ext cx="1477789" cy="1726219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꺾인 연결선 25"/>
          <p:cNvCxnSpPr/>
          <p:nvPr/>
        </p:nvCxnSpPr>
        <p:spPr>
          <a:xfrm flipV="1">
            <a:off x="8765049" y="1845728"/>
            <a:ext cx="1065985" cy="803867"/>
          </a:xfrm>
          <a:prstGeom prst="bentConnector3">
            <a:avLst>
              <a:gd name="adj1" fmla="val 983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057" y="1483988"/>
            <a:ext cx="2121167" cy="25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footer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0" y="2281078"/>
            <a:ext cx="11892168" cy="153729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555604" y="3315956"/>
            <a:ext cx="465574" cy="502417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9010" y="2598216"/>
            <a:ext cx="2282594" cy="1220157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>
            <a:off x="272566" y="3832774"/>
            <a:ext cx="981852" cy="884255"/>
          </a:xfrm>
          <a:prstGeom prst="bentConnector3">
            <a:avLst>
              <a:gd name="adj1" fmla="val -285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03" y="4274902"/>
            <a:ext cx="3581900" cy="1857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3" name="직사각형 22"/>
          <p:cNvSpPr/>
          <p:nvPr/>
        </p:nvSpPr>
        <p:spPr>
          <a:xfrm>
            <a:off x="1030551" y="4387065"/>
            <a:ext cx="993458" cy="256854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6" y="270336"/>
            <a:ext cx="11803122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5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메인 페이지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footer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0" y="2281078"/>
            <a:ext cx="11892168" cy="1537295"/>
          </a:xfrm>
          <a:prstGeom prst="rect">
            <a:avLst/>
          </a:prstGeom>
        </p:spPr>
      </p:pic>
      <p:cxnSp>
        <p:nvCxnSpPr>
          <p:cNvPr id="15" name="꺾인 연결선 14"/>
          <p:cNvCxnSpPr/>
          <p:nvPr/>
        </p:nvCxnSpPr>
        <p:spPr>
          <a:xfrm>
            <a:off x="272566" y="3832774"/>
            <a:ext cx="981852" cy="884255"/>
          </a:xfrm>
          <a:prstGeom prst="bentConnector3">
            <a:avLst>
              <a:gd name="adj1" fmla="val -285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003" y="4274902"/>
            <a:ext cx="3581900" cy="18576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" name="직사각형 23"/>
          <p:cNvSpPr/>
          <p:nvPr/>
        </p:nvSpPr>
        <p:spPr>
          <a:xfrm>
            <a:off x="2192804" y="4387065"/>
            <a:ext cx="560669" cy="269675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81" y="200774"/>
            <a:ext cx="11361826" cy="6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B673BC-6CDD-72D5-9729-DE51F668D04F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카테고리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E7477A-084E-0B4A-B9CE-B7328A94EF7F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C6C3CA-76F4-FF22-B41E-5E2C926B5D3F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878797"/>
            <a:ext cx="10080000" cy="597617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58351" y="1880628"/>
            <a:ext cx="5591973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05074" y="2389656"/>
            <a:ext cx="1918996" cy="137161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121961" y="2772439"/>
            <a:ext cx="1381412" cy="1757854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92814" y="3746935"/>
            <a:ext cx="407610" cy="444854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EAAA8-CEEB-6257-5AED-FF92A6467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5" y="1099343"/>
            <a:ext cx="8019154" cy="6269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41A08F2-AC78-C87E-7D9E-5FA292E597EF}"/>
              </a:ext>
            </a:extLst>
          </p:cNvPr>
          <p:cNvCxnSpPr>
            <a:cxnSpLocks/>
          </p:cNvCxnSpPr>
          <p:nvPr/>
        </p:nvCxnSpPr>
        <p:spPr>
          <a:xfrm rot="10800000">
            <a:off x="2238704" y="1752601"/>
            <a:ext cx="819649" cy="318529"/>
          </a:xfrm>
          <a:prstGeom prst="bentConnector3">
            <a:avLst>
              <a:gd name="adj1" fmla="val 10001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E4BB4AA5-D3BC-E051-C638-CEC55A32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31" y="2862658"/>
            <a:ext cx="3196424" cy="3304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134633A-88ED-FB66-636F-53D3712278DC}"/>
              </a:ext>
            </a:extLst>
          </p:cNvPr>
          <p:cNvCxnSpPr>
            <a:stCxn id="14" idx="1"/>
          </p:cNvCxnSpPr>
          <p:nvPr/>
        </p:nvCxnSpPr>
        <p:spPr>
          <a:xfrm rot="10800000" flipV="1">
            <a:off x="2425148" y="2458236"/>
            <a:ext cx="879926" cy="365695"/>
          </a:xfrm>
          <a:prstGeom prst="bentConnector3">
            <a:avLst>
              <a:gd name="adj1" fmla="val 997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1C84D78-0DBC-968F-536D-53858107A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90" y="3670049"/>
            <a:ext cx="2305546" cy="2607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305601AF-6BF4-A43F-D4C1-343D9B71ADCF}"/>
              </a:ext>
            </a:extLst>
          </p:cNvPr>
          <p:cNvCxnSpPr/>
          <p:nvPr/>
        </p:nvCxnSpPr>
        <p:spPr>
          <a:xfrm rot="10800000" flipV="1">
            <a:off x="2242035" y="3468518"/>
            <a:ext cx="879926" cy="365695"/>
          </a:xfrm>
          <a:prstGeom prst="bentConnector3">
            <a:avLst>
              <a:gd name="adj1" fmla="val 997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946CBFC-D67D-5D2C-9E91-7D788F9B0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3934" y="3079937"/>
            <a:ext cx="1533525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CA2FA5F-8C81-2364-84E2-5C8CC3895F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00424" y="3746935"/>
            <a:ext cx="744893" cy="284941"/>
          </a:xfrm>
          <a:prstGeom prst="bentConnector3">
            <a:avLst>
              <a:gd name="adj1" fmla="val -2304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61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AA4E34A-BA12-23F7-582B-444A363A0CA5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48463-62CE-2953-53D2-EBAE2EDB18BF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9CBBC-7098-4FE7-D2AF-A36910C3038A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825081"/>
            <a:ext cx="10080000" cy="50347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43316" y="5006982"/>
            <a:ext cx="647835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450581" y="2003024"/>
            <a:ext cx="2565917" cy="270586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455569" y="2414116"/>
            <a:ext cx="2565917" cy="270586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450581" y="2836795"/>
            <a:ext cx="2565917" cy="270586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50581" y="3243931"/>
            <a:ext cx="1771068" cy="270586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674202" y="3594075"/>
            <a:ext cx="541175" cy="503853"/>
          </a:xfrm>
          <a:prstGeom prst="ellipse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478924" y="3600745"/>
            <a:ext cx="541175" cy="503853"/>
          </a:xfrm>
          <a:prstGeom prst="ellipse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283646" y="3611030"/>
            <a:ext cx="541175" cy="503853"/>
          </a:xfrm>
          <a:prstGeom prst="ellipse">
            <a:avLst/>
          </a:prstGeom>
          <a:solidFill>
            <a:schemeClr val="accent4">
              <a:lumMod val="20000"/>
              <a:lumOff val="8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E94BEC3-0DBF-3E77-BE0F-2F13E9E8F42D}"/>
              </a:ext>
            </a:extLst>
          </p:cNvPr>
          <p:cNvSpPr/>
          <p:nvPr/>
        </p:nvSpPr>
        <p:spPr>
          <a:xfrm>
            <a:off x="8067396" y="4995968"/>
            <a:ext cx="647835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421CC96-9E48-F0F5-9B6B-67BE3ED9C8C4}"/>
              </a:ext>
            </a:extLst>
          </p:cNvPr>
          <p:cNvSpPr/>
          <p:nvPr/>
        </p:nvSpPr>
        <p:spPr>
          <a:xfrm>
            <a:off x="6889900" y="5003387"/>
            <a:ext cx="647835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34A24D-B560-3A7D-1127-D50FF75DC7D5}"/>
              </a:ext>
            </a:extLst>
          </p:cNvPr>
          <p:cNvSpPr/>
          <p:nvPr/>
        </p:nvSpPr>
        <p:spPr>
          <a:xfrm>
            <a:off x="5666254" y="5003387"/>
            <a:ext cx="647835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0BD6F5-1C64-37A0-78F9-4D1AAB42B30D}"/>
              </a:ext>
            </a:extLst>
          </p:cNvPr>
          <p:cNvSpPr/>
          <p:nvPr/>
        </p:nvSpPr>
        <p:spPr>
          <a:xfrm>
            <a:off x="4474779" y="5003387"/>
            <a:ext cx="647835" cy="381000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99C1506-6CCF-731A-5F6D-49626D5D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449" y="2310528"/>
            <a:ext cx="1274611" cy="5808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0A37681-D00F-BB23-4160-786BE0DA0313}"/>
              </a:ext>
            </a:extLst>
          </p:cNvPr>
          <p:cNvCxnSpPr>
            <a:cxnSpLocks/>
          </p:cNvCxnSpPr>
          <p:nvPr/>
        </p:nvCxnSpPr>
        <p:spPr>
          <a:xfrm flipV="1">
            <a:off x="9016497" y="2821252"/>
            <a:ext cx="1010098" cy="607748"/>
          </a:xfrm>
          <a:prstGeom prst="bentConnector3">
            <a:avLst>
              <a:gd name="adj1" fmla="val 99592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E7901E-597F-80D7-A90C-149B2EBC9DC2}"/>
              </a:ext>
            </a:extLst>
          </p:cNvPr>
          <p:cNvSpPr/>
          <p:nvPr/>
        </p:nvSpPr>
        <p:spPr>
          <a:xfrm>
            <a:off x="8391312" y="3243931"/>
            <a:ext cx="625183" cy="270586"/>
          </a:xfrm>
          <a:prstGeom prst="rect">
            <a:avLst/>
          </a:prstGeom>
          <a:solidFill>
            <a:schemeClr val="accent4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283205B-A38B-1261-793B-CD25B81400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72" b="2220"/>
          <a:stretch/>
        </p:blipFill>
        <p:spPr>
          <a:xfrm>
            <a:off x="5364187" y="1428889"/>
            <a:ext cx="2787685" cy="27779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DC9DE6C5-DBC1-637D-2558-A35CA58EA6AD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314089" y="4142618"/>
            <a:ext cx="360113" cy="1051269"/>
          </a:xfrm>
          <a:prstGeom prst="bentConnector2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3BD83143-4F37-CB3D-8773-6D9880ABD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1" y="3648447"/>
            <a:ext cx="2997486" cy="30908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B3ED6877-320A-CA43-B4F8-6CF31198DA9E}"/>
              </a:ext>
            </a:extLst>
          </p:cNvPr>
          <p:cNvCxnSpPr>
            <a:cxnSpLocks/>
          </p:cNvCxnSpPr>
          <p:nvPr/>
        </p:nvCxnSpPr>
        <p:spPr>
          <a:xfrm flipV="1">
            <a:off x="2940269" y="5376968"/>
            <a:ext cx="1920762" cy="613230"/>
          </a:xfrm>
          <a:prstGeom prst="bentConnector3">
            <a:avLst>
              <a:gd name="adj1" fmla="val 99248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702EF3A9-29EA-36A2-E2BB-CCC847BA4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842" y="5821988"/>
            <a:ext cx="3984660" cy="658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89A2875-74A9-76C4-C6E9-86AE156F9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12" y="4060822"/>
            <a:ext cx="3568262" cy="5408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DAE8ED3E-5720-ABBC-BE9F-1F9ECA24F8E4}"/>
              </a:ext>
            </a:extLst>
          </p:cNvPr>
          <p:cNvCxnSpPr>
            <a:cxnSpLocks/>
          </p:cNvCxnSpPr>
          <p:nvPr/>
        </p:nvCxnSpPr>
        <p:spPr>
          <a:xfrm flipV="1">
            <a:off x="8725044" y="4742984"/>
            <a:ext cx="1450399" cy="450902"/>
          </a:xfrm>
          <a:prstGeom prst="bentConnector3">
            <a:avLst>
              <a:gd name="adj1" fmla="val 100545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16358DB9-C04E-8FDE-E147-EE31EC9F2D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81906" y="5381680"/>
            <a:ext cx="683968" cy="355160"/>
          </a:xfrm>
          <a:prstGeom prst="bentConnector3">
            <a:avLst>
              <a:gd name="adj1" fmla="val 1595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1168468E-AA2A-8E7E-AF08-F25C44773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316" y="101618"/>
            <a:ext cx="1895098" cy="3327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9F964FD-492D-939E-B95C-540207E9E5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02915" y="2817887"/>
            <a:ext cx="3155000" cy="1221266"/>
          </a:xfrm>
          <a:prstGeom prst="bentConnector3">
            <a:avLst>
              <a:gd name="adj1" fmla="val 530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51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2" grpId="0" animBg="1"/>
      <p:bldP spid="3" grpId="0" animBg="1"/>
      <p:bldP spid="10" grpId="0" animBg="1"/>
      <p:bldP spid="11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로그인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0BC50E-909F-8B43-2901-57DF22C7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485" y="591294"/>
            <a:ext cx="6063030" cy="59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5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아이디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비밀번호 찾기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DDF957-F69B-A6E2-8918-B0481B656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6" y="892013"/>
            <a:ext cx="6106377" cy="5877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71B1F4-B76F-8EED-77ED-81DBCABF2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943" y="1835119"/>
            <a:ext cx="5306165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5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이용약관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453B009-50F9-E91D-3625-1A49DCB3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353" y="889064"/>
            <a:ext cx="7631294" cy="59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회원가입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09C617-2145-6643-53E8-170575E83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10" y="889064"/>
            <a:ext cx="6461148" cy="5968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25FDF6-BFE3-0D17-F49B-8E83E8ECB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0" y="2170544"/>
            <a:ext cx="4713390" cy="407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2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747751" y="1229377"/>
            <a:ext cx="15969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1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2952482" y="2967335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소개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8B1DD1-95BA-B0BA-9A11-B6F4EDC24C0F}"/>
              </a:ext>
            </a:extLst>
          </p:cNvPr>
          <p:cNvSpPr txBox="1"/>
          <p:nvPr/>
        </p:nvSpPr>
        <p:spPr>
          <a:xfrm>
            <a:off x="5855665" y="380753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선정 배경 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50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26745"/>
            <a:ext cx="2564344" cy="42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장바구니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206D55-00DB-091B-28AF-91528DBEE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49" y="853913"/>
            <a:ext cx="9563101" cy="587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1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(1)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79002DD-1A5F-7C4D-107B-7801B52E9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06" y="787871"/>
            <a:ext cx="9256988" cy="60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0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(2)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F91480-F39F-8963-0948-C180CA63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216" y="889064"/>
            <a:ext cx="7357568" cy="596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8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(3)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DC39DF-5658-6ECC-04A8-CDA9529F7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495" y="1223591"/>
            <a:ext cx="5973009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3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24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주문상세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930BBC-98C8-947B-7835-79C601C2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478" y="578594"/>
            <a:ext cx="4484226" cy="62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0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마이 페이지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96" y="1345474"/>
            <a:ext cx="10620242" cy="46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상세 페이지 구현</a:t>
            </a:r>
            <a:endParaRPr lang="en-KR" altLang="ko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고객센터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45" y="1384663"/>
            <a:ext cx="10368441" cy="494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8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324886" y="1081568"/>
            <a:ext cx="16113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6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3205085" y="2863989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향후 계획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036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F25C6-E403-4B87-A57F-4551F0B90B00}"/>
              </a:ext>
            </a:extLst>
          </p:cNvPr>
          <p:cNvCxnSpPr>
            <a:cxnSpLocks/>
          </p:cNvCxnSpPr>
          <p:nvPr/>
        </p:nvCxnSpPr>
        <p:spPr>
          <a:xfrm>
            <a:off x="3222171" y="2468960"/>
            <a:ext cx="5866217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2566" y="20926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향후  계획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9CA997E-66CC-49F9-BA53-5A737AF7186B}"/>
              </a:ext>
            </a:extLst>
          </p:cNvPr>
          <p:cNvSpPr/>
          <p:nvPr/>
        </p:nvSpPr>
        <p:spPr>
          <a:xfrm>
            <a:off x="1734065" y="1059591"/>
            <a:ext cx="8723871" cy="509407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DAD28248-EF92-489B-98E3-28BFF4B475F5}"/>
              </a:ext>
            </a:extLst>
          </p:cNvPr>
          <p:cNvSpPr/>
          <p:nvPr/>
        </p:nvSpPr>
        <p:spPr>
          <a:xfrm>
            <a:off x="4919213" y="608877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8D74E-8E16-4DBB-8CCD-FB6D3CC98F4B}"/>
              </a:ext>
            </a:extLst>
          </p:cNvPr>
          <p:cNvSpPr txBox="1"/>
          <p:nvPr/>
        </p:nvSpPr>
        <p:spPr>
          <a:xfrm>
            <a:off x="4878280" y="424211"/>
            <a:ext cx="23230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향후  계획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277042B-B526-421A-AF06-E23B70CE7B1A}"/>
              </a:ext>
            </a:extLst>
          </p:cNvPr>
          <p:cNvGrpSpPr/>
          <p:nvPr/>
        </p:nvGrpSpPr>
        <p:grpSpPr>
          <a:xfrm>
            <a:off x="2850198" y="1744265"/>
            <a:ext cx="961448" cy="1000061"/>
            <a:chOff x="3265715" y="1641536"/>
            <a:chExt cx="961448" cy="1000061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F45338C-9D26-4F23-9A2A-C05EEA62E119}"/>
                </a:ext>
              </a:extLst>
            </p:cNvPr>
            <p:cNvSpPr/>
            <p:nvPr/>
          </p:nvSpPr>
          <p:spPr>
            <a:xfrm>
              <a:off x="3265715" y="1641536"/>
              <a:ext cx="961448" cy="1000061"/>
            </a:xfrm>
            <a:prstGeom prst="ellipse">
              <a:avLst/>
            </a:prstGeom>
            <a:solidFill>
              <a:srgbClr val="FFE6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E699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77B489E-1FAE-4EC0-AC0F-DA12AD9FFCF8}"/>
                </a:ext>
              </a:extLst>
            </p:cNvPr>
            <p:cNvSpPr/>
            <p:nvPr/>
          </p:nvSpPr>
          <p:spPr>
            <a:xfrm>
              <a:off x="3519127" y="1818400"/>
              <a:ext cx="4546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1</a:t>
              </a:r>
              <a:endParaRPr lang="ko-KR" altLang="en-US" sz="320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DC986F2-64F9-4EF0-9B0C-67747A1AD708}"/>
              </a:ext>
            </a:extLst>
          </p:cNvPr>
          <p:cNvGrpSpPr/>
          <p:nvPr/>
        </p:nvGrpSpPr>
        <p:grpSpPr>
          <a:xfrm>
            <a:off x="8380354" y="1744265"/>
            <a:ext cx="961448" cy="1000061"/>
            <a:chOff x="-2486571" y="2856619"/>
            <a:chExt cx="961448" cy="100006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92AECAD-2A8E-4C22-B346-D02F83620E2B}"/>
                </a:ext>
              </a:extLst>
            </p:cNvPr>
            <p:cNvSpPr/>
            <p:nvPr/>
          </p:nvSpPr>
          <p:spPr>
            <a:xfrm>
              <a:off x="-2486571" y="2856619"/>
              <a:ext cx="961448" cy="1000061"/>
            </a:xfrm>
            <a:prstGeom prst="ellipse">
              <a:avLst/>
            </a:prstGeom>
            <a:solidFill>
              <a:srgbClr val="FFE6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E699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BBE2ECD-23BC-47C6-945C-25636D8346A2}"/>
                </a:ext>
              </a:extLst>
            </p:cNvPr>
            <p:cNvSpPr/>
            <p:nvPr/>
          </p:nvSpPr>
          <p:spPr>
            <a:xfrm>
              <a:off x="-2233157" y="3033483"/>
              <a:ext cx="4546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3</a:t>
              </a:r>
              <a:endParaRPr lang="ko-KR" altLang="en-US" sz="32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4B9EA61-26F8-4D36-8061-AB4349924A6C}"/>
              </a:ext>
            </a:extLst>
          </p:cNvPr>
          <p:cNvGrpSpPr/>
          <p:nvPr/>
        </p:nvGrpSpPr>
        <p:grpSpPr>
          <a:xfrm>
            <a:off x="5615275" y="1744263"/>
            <a:ext cx="961448" cy="1000061"/>
            <a:chOff x="5157830" y="1641536"/>
            <a:chExt cx="961448" cy="1000061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3482690-31A4-4F9C-B8AB-C0EC2573C1F7}"/>
                </a:ext>
              </a:extLst>
            </p:cNvPr>
            <p:cNvSpPr/>
            <p:nvPr/>
          </p:nvSpPr>
          <p:spPr>
            <a:xfrm>
              <a:off x="5157830" y="1641536"/>
              <a:ext cx="961448" cy="1000061"/>
            </a:xfrm>
            <a:prstGeom prst="ellipse">
              <a:avLst/>
            </a:prstGeom>
            <a:solidFill>
              <a:srgbClr val="FFE6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FFE699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225CC68-8802-42A1-955E-0A23A06F4638}"/>
                </a:ext>
              </a:extLst>
            </p:cNvPr>
            <p:cNvSpPr/>
            <p:nvPr/>
          </p:nvSpPr>
          <p:spPr>
            <a:xfrm>
              <a:off x="5411244" y="1818400"/>
              <a:ext cx="4546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market Sans TTF Medium" panose="02000000000000000000" pitchFamily="2" charset="-128"/>
                  <a:ea typeface="Gmarket Sans TTF Medium" panose="02000000000000000000" pitchFamily="2" charset="-128"/>
                </a:rPr>
                <a:t>2</a:t>
              </a:r>
              <a:endParaRPr lang="ko-KR" altLang="en-US" sz="3200" dirty="0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93C7783-C108-4570-BDA0-1C7991942C34}"/>
              </a:ext>
            </a:extLst>
          </p:cNvPr>
          <p:cNvSpPr/>
          <p:nvPr/>
        </p:nvSpPr>
        <p:spPr>
          <a:xfrm>
            <a:off x="2104355" y="3283860"/>
            <a:ext cx="2453131" cy="24093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HTML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및 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CSS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적정 코드 분석</a:t>
            </a:r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수정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반응형 웹페이지 구축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0407AA0-40C3-490E-9F03-258EC1FFED14}"/>
              </a:ext>
            </a:extLst>
          </p:cNvPr>
          <p:cNvSpPr/>
          <p:nvPr/>
        </p:nvSpPr>
        <p:spPr>
          <a:xfrm>
            <a:off x="4869434" y="3283860"/>
            <a:ext cx="2453131" cy="24093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JavaScript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활용하여 정적인 요소  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보완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쇼핑몰 주요 기능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구현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3C605CF-E068-4CA4-BDDB-2AEF0482BF48}"/>
              </a:ext>
            </a:extLst>
          </p:cNvPr>
          <p:cNvSpPr/>
          <p:nvPr/>
        </p:nvSpPr>
        <p:spPr>
          <a:xfrm>
            <a:off x="7663685" y="3307383"/>
            <a:ext cx="2453131" cy="24093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DB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설계 데이터 삽입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관리자 페이지 구축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• </a:t>
            </a:r>
            <a:r>
              <a:rPr lang="ko-KR" altLang="en-US" sz="1600" dirty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마무리 </a:t>
            </a:r>
            <a:endParaRPr lang="en-US" altLang="ko-KR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68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324886" y="1081568"/>
            <a:ext cx="161133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?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3205085" y="2863989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Q &amp; A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690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7710" y="93351"/>
            <a:ext cx="131638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소개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5A883D-0E5C-AE1D-233E-9644C7FF09B7}"/>
              </a:ext>
            </a:extLst>
          </p:cNvPr>
          <p:cNvSpPr txBox="1"/>
          <p:nvPr/>
        </p:nvSpPr>
        <p:spPr>
          <a:xfrm>
            <a:off x="3264001" y="1671248"/>
            <a:ext cx="2241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밀키트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KR" sz="20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EBC4C0-1285-BB68-E8B7-3A6499772A03}"/>
              </a:ext>
            </a:extLst>
          </p:cNvPr>
          <p:cNvSpPr/>
          <p:nvPr/>
        </p:nvSpPr>
        <p:spPr>
          <a:xfrm>
            <a:off x="1734065" y="1059591"/>
            <a:ext cx="8723871" cy="509407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925E2-C3F5-68FE-0F41-634C4C160D55}"/>
              </a:ext>
            </a:extLst>
          </p:cNvPr>
          <p:cNvSpPr txBox="1"/>
          <p:nvPr/>
        </p:nvSpPr>
        <p:spPr>
          <a:xfrm>
            <a:off x="3753852" y="781985"/>
            <a:ext cx="46842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밀키트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쇼핑몰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밀봉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기획 및 구현</a:t>
            </a:r>
            <a:endParaRPr lang="en-KR" sz="2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A4E61-26EB-8E78-5F03-725816F2B348}"/>
              </a:ext>
            </a:extLst>
          </p:cNvPr>
          <p:cNvSpPr/>
          <p:nvPr/>
        </p:nvSpPr>
        <p:spPr>
          <a:xfrm>
            <a:off x="4919213" y="608877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E4A910-984D-F9EA-0D46-DBA1A103FA47}"/>
              </a:ext>
            </a:extLst>
          </p:cNvPr>
          <p:cNvSpPr txBox="1"/>
          <p:nvPr/>
        </p:nvSpPr>
        <p:spPr>
          <a:xfrm>
            <a:off x="4878280" y="424211"/>
            <a:ext cx="23230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B9839-907C-59AC-AC1D-6473D97BE454}"/>
              </a:ext>
            </a:extLst>
          </p:cNvPr>
          <p:cNvSpPr txBox="1"/>
          <p:nvPr/>
        </p:nvSpPr>
        <p:spPr>
          <a:xfrm>
            <a:off x="3638550" y="2141826"/>
            <a:ext cx="4914900" cy="400110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ko-KR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간편함</a:t>
            </a:r>
            <a:r>
              <a:rPr lang="ko-KR" sz="1800" dirty="0">
                <a:solidFill>
                  <a:srgbClr val="00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과 </a:t>
            </a:r>
            <a:r>
              <a:rPr lang="ko-KR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실용성</a:t>
            </a:r>
            <a:r>
              <a:rPr lang="ko-KR" sz="1800" dirty="0">
                <a:solidFill>
                  <a:srgbClr val="000000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을 중심으로 한 </a:t>
            </a:r>
            <a:r>
              <a:rPr lang="ko-KR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  <a:cs typeface="Times New Roman" panose="02020603050405020304" pitchFamily="18" charset="0"/>
              </a:rPr>
              <a:t>간편조리세트</a:t>
            </a:r>
            <a:endParaRPr lang="en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3250EF-2D54-69B0-EB41-0D14E1ECE1E3}"/>
              </a:ext>
            </a:extLst>
          </p:cNvPr>
          <p:cNvSpPr/>
          <p:nvPr/>
        </p:nvSpPr>
        <p:spPr>
          <a:xfrm>
            <a:off x="2026510" y="2981739"/>
            <a:ext cx="3478695" cy="2166731"/>
          </a:xfrm>
          <a:prstGeom prst="roundRect">
            <a:avLst>
              <a:gd name="adj" fmla="val 71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B3009CA-8BE6-5D16-1824-FB0577E17875}"/>
              </a:ext>
            </a:extLst>
          </p:cNvPr>
          <p:cNvSpPr/>
          <p:nvPr/>
        </p:nvSpPr>
        <p:spPr>
          <a:xfrm>
            <a:off x="6686797" y="2981739"/>
            <a:ext cx="3478695" cy="2166731"/>
          </a:xfrm>
          <a:prstGeom prst="roundRect">
            <a:avLst>
              <a:gd name="adj" fmla="val 71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B6F478C-FFA3-E218-B782-44896CA47FDD}"/>
              </a:ext>
            </a:extLst>
          </p:cNvPr>
          <p:cNvSpPr/>
          <p:nvPr/>
        </p:nvSpPr>
        <p:spPr>
          <a:xfrm>
            <a:off x="5671930" y="3962400"/>
            <a:ext cx="921027" cy="26504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8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FD53D6-BCE4-7577-8E5F-94975BA5CF25}"/>
              </a:ext>
            </a:extLst>
          </p:cNvPr>
          <p:cNvSpPr txBox="1"/>
          <p:nvPr/>
        </p:nvSpPr>
        <p:spPr>
          <a:xfrm>
            <a:off x="3676995" y="2717101"/>
            <a:ext cx="4838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감사합니다</a:t>
            </a:r>
            <a:endParaRPr lang="en-KR" sz="4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86987-3365-177E-2388-333EB285D64F}"/>
              </a:ext>
            </a:extLst>
          </p:cNvPr>
          <p:cNvSpPr/>
          <p:nvPr/>
        </p:nvSpPr>
        <p:spPr>
          <a:xfrm>
            <a:off x="2588908" y="3648560"/>
            <a:ext cx="7014184" cy="111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12187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D44FDD0-3EC1-C7F1-7D36-01E67FEE22E1}"/>
              </a:ext>
            </a:extLst>
          </p:cNvPr>
          <p:cNvSpPr/>
          <p:nvPr/>
        </p:nvSpPr>
        <p:spPr>
          <a:xfrm>
            <a:off x="4919213" y="608877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7710" y="93351"/>
            <a:ext cx="131638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소개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25643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선정 이유 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64F4E7A-38D0-2E2C-13A7-3B82BC2BA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232895"/>
              </p:ext>
            </p:extLst>
          </p:nvPr>
        </p:nvGraphicFramePr>
        <p:xfrm>
          <a:off x="2395184" y="1521256"/>
          <a:ext cx="3255124" cy="4525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Right Arrow 19">
            <a:extLst>
              <a:ext uri="{FF2B5EF4-FFF2-40B4-BE49-F238E27FC236}">
                <a16:creationId xmlns:a16="http://schemas.microsoft.com/office/drawing/2014/main" id="{18F1507D-EC06-D95C-A541-3D116A5C0F93}"/>
              </a:ext>
            </a:extLst>
          </p:cNvPr>
          <p:cNvSpPr/>
          <p:nvPr/>
        </p:nvSpPr>
        <p:spPr>
          <a:xfrm>
            <a:off x="3623204" y="3764772"/>
            <a:ext cx="812999" cy="30891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9EEF16-A4B4-EF3D-D974-90912A4B0C0F}"/>
              </a:ext>
            </a:extLst>
          </p:cNvPr>
          <p:cNvSpPr txBox="1"/>
          <p:nvPr/>
        </p:nvSpPr>
        <p:spPr>
          <a:xfrm>
            <a:off x="3539288" y="3468190"/>
            <a:ext cx="99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10.4%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증가</a:t>
            </a:r>
            <a:endParaRPr lang="en-KR" sz="12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78F20C10-40CF-9A88-9129-9BDF338E9D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532625"/>
              </p:ext>
            </p:extLst>
          </p:nvPr>
        </p:nvGraphicFramePr>
        <p:xfrm>
          <a:off x="5254321" y="2017776"/>
          <a:ext cx="5364013" cy="3123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BB461F1-0493-640B-1C0C-EBBF794457B7}"/>
              </a:ext>
            </a:extLst>
          </p:cNvPr>
          <p:cNvSpPr/>
          <p:nvPr/>
        </p:nvSpPr>
        <p:spPr>
          <a:xfrm>
            <a:off x="1734065" y="1059591"/>
            <a:ext cx="8723871" cy="509407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6D8321-F8BD-062E-1280-CB120064E5D9}"/>
              </a:ext>
            </a:extLst>
          </p:cNvPr>
          <p:cNvSpPr txBox="1"/>
          <p:nvPr/>
        </p:nvSpPr>
        <p:spPr>
          <a:xfrm>
            <a:off x="3753852" y="781985"/>
            <a:ext cx="46842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밀키트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쇼핑몰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밀봉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기획 및 구현</a:t>
            </a:r>
            <a:endParaRPr lang="en-KR" sz="2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A5E44A-E4A2-11FF-2E8F-88A72D09FBDE}"/>
              </a:ext>
            </a:extLst>
          </p:cNvPr>
          <p:cNvSpPr txBox="1"/>
          <p:nvPr/>
        </p:nvSpPr>
        <p:spPr>
          <a:xfrm>
            <a:off x="5559961" y="419279"/>
            <a:ext cx="95970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179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>
            <a:extLst>
              <a:ext uri="{FF2B5EF4-FFF2-40B4-BE49-F238E27FC236}">
                <a16:creationId xmlns:a16="http://schemas.microsoft.com/office/drawing/2014/main" id="{F7127D90-7CE1-A6FF-51D4-F755289052B6}"/>
              </a:ext>
            </a:extLst>
          </p:cNvPr>
          <p:cNvSpPr/>
          <p:nvPr/>
        </p:nvSpPr>
        <p:spPr>
          <a:xfrm>
            <a:off x="3940866" y="5076858"/>
            <a:ext cx="2705098" cy="2774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7710" y="93351"/>
            <a:ext cx="1316386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소개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58802D-B7CA-8CB9-70C3-5034F4B33C1C}"/>
              </a:ext>
            </a:extLst>
          </p:cNvPr>
          <p:cNvSpPr txBox="1"/>
          <p:nvPr/>
        </p:nvSpPr>
        <p:spPr>
          <a:xfrm>
            <a:off x="277710" y="464845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 선정 이유 </a:t>
            </a:r>
            <a:endParaRPr lang="en-KR" sz="16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419D5-E182-0CAE-ADCB-CA9C613B99D9}"/>
              </a:ext>
            </a:extLst>
          </p:cNvPr>
          <p:cNvSpPr txBox="1"/>
          <p:nvPr/>
        </p:nvSpPr>
        <p:spPr>
          <a:xfrm>
            <a:off x="2991815" y="4609763"/>
            <a:ext cx="6096000" cy="86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6555" indent="-376555" algn="ctr" latinLnBrk="1">
              <a:lnSpc>
                <a:spcPct val="120000"/>
              </a:lnSpc>
            </a:pPr>
            <a:r>
              <a:rPr lang="en-KR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 </a:t>
            </a:r>
            <a:r>
              <a:rPr lang="ko-KR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최근 </a:t>
            </a:r>
            <a:r>
              <a:rPr 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트렌드</a:t>
            </a:r>
            <a:r>
              <a:rPr lang="ko-KR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와 </a:t>
            </a:r>
            <a:r>
              <a:rPr lang="ko-KR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시장 </a:t>
            </a:r>
            <a:r>
              <a:rPr lang="ko-KR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경쟁력</a:t>
            </a:r>
            <a:r>
              <a:rPr lang="ko-KR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을 갖추고</a:t>
            </a:r>
            <a:r>
              <a:rPr lang="en-US" altLang="ko-KR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있는 </a:t>
            </a:r>
            <a:endParaRPr lang="en-US" altLang="ko-KR" dirty="0">
              <a:solidFill>
                <a:srgbClr val="000000"/>
              </a:solidFill>
              <a:effectLst/>
              <a:latin typeface="Gmarket Sans TTF Medium" panose="02000000000000000000" pitchFamily="2" charset="-127"/>
              <a:ea typeface="Gmarket Sans TTF Medium" panose="02000000000000000000" pitchFamily="2" charset="-127"/>
              <a:cs typeface="Times New Roman" panose="02020603050405020304" pitchFamily="18" charset="0"/>
            </a:endParaRPr>
          </a:p>
          <a:p>
            <a:pPr marL="376555" indent="-376555" algn="ctr" latinLnBrk="1">
              <a:lnSpc>
                <a:spcPct val="120000"/>
              </a:lnSpc>
            </a:pPr>
            <a:r>
              <a:rPr lang="ko-KR" sz="2400" dirty="0" err="1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밀키트</a:t>
            </a:r>
            <a:r>
              <a:rPr lang="ko-KR" sz="2400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판매 </a:t>
            </a:r>
            <a:r>
              <a:rPr lang="ko-KR" altLang="en-US" sz="2400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쇼</a:t>
            </a:r>
            <a:r>
              <a:rPr lang="ko-KR" sz="2400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핑몰</a:t>
            </a:r>
            <a:r>
              <a:rPr lang="ko-KR" altLang="en-US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을</a:t>
            </a:r>
            <a:r>
              <a:rPr lang="ko-KR" dirty="0">
                <a:solidFill>
                  <a:srgbClr val="000000"/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주제로 선정</a:t>
            </a:r>
            <a:endParaRPr lang="en-KR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078AF-A4F2-E8C4-E03E-0B35EEB7BCC8}"/>
              </a:ext>
            </a:extLst>
          </p:cNvPr>
          <p:cNvSpPr txBox="1"/>
          <p:nvPr/>
        </p:nvSpPr>
        <p:spPr>
          <a:xfrm>
            <a:off x="2333742" y="2032623"/>
            <a:ext cx="33467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6555" indent="-376555" algn="ctr" latinLnBrk="1">
              <a:lnSpc>
                <a:spcPct val="120000"/>
              </a:lnSpc>
            </a:pPr>
            <a:r>
              <a:rPr 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시장 규모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의</a:t>
            </a:r>
            <a:r>
              <a:rPr 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급성장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&amp;</a:t>
            </a:r>
          </a:p>
          <a:p>
            <a:pPr marL="376555" indent="-376555" algn="ctr" latinLnBrk="1">
              <a:lnSpc>
                <a:spcPct val="120000"/>
              </a:lnSpc>
            </a:pPr>
            <a:r>
              <a:rPr 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유명 </a:t>
            </a:r>
            <a:r>
              <a:rPr lang="ko-KR" sz="1800" dirty="0" err="1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쉐프들의</a:t>
            </a:r>
            <a:r>
              <a:rPr 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프리미엄 상품</a:t>
            </a:r>
            <a:endParaRPr lang="en-KR" sz="12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7"/>
              <a:ea typeface="Gmarket Sans TTF Medium" panose="02000000000000000000" pitchFamily="2" charset="-127"/>
              <a:cs typeface="Times New Roman" panose="02020603050405020304" pitchFamily="18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EBC4C0-1285-BB68-E8B7-3A6499772A03}"/>
              </a:ext>
            </a:extLst>
          </p:cNvPr>
          <p:cNvSpPr/>
          <p:nvPr/>
        </p:nvSpPr>
        <p:spPr>
          <a:xfrm>
            <a:off x="1734065" y="1059591"/>
            <a:ext cx="8723871" cy="5094074"/>
          </a:xfrm>
          <a:prstGeom prst="round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A4E61-26EB-8E78-5F03-725816F2B348}"/>
              </a:ext>
            </a:extLst>
          </p:cNvPr>
          <p:cNvSpPr/>
          <p:nvPr/>
        </p:nvSpPr>
        <p:spPr>
          <a:xfrm>
            <a:off x="4919213" y="608877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E4A910-984D-F9EA-0D46-DBA1A103FA47}"/>
              </a:ext>
            </a:extLst>
          </p:cNvPr>
          <p:cNvSpPr txBox="1"/>
          <p:nvPr/>
        </p:nvSpPr>
        <p:spPr>
          <a:xfrm>
            <a:off x="4878280" y="424211"/>
            <a:ext cx="23230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</a:t>
            </a:r>
            <a:endParaRPr lang="en-KR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id="{AB96DA80-8BB1-30D4-2984-A88097726367}"/>
              </a:ext>
            </a:extLst>
          </p:cNvPr>
          <p:cNvSpPr/>
          <p:nvPr/>
        </p:nvSpPr>
        <p:spPr>
          <a:xfrm>
            <a:off x="5714259" y="2092266"/>
            <a:ext cx="757130" cy="757130"/>
          </a:xfrm>
          <a:prstGeom prst="mathPlu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B9831C-2574-3D0F-840E-54E4805C04CA}"/>
              </a:ext>
            </a:extLst>
          </p:cNvPr>
          <p:cNvSpPr txBox="1"/>
          <p:nvPr/>
        </p:nvSpPr>
        <p:spPr>
          <a:xfrm>
            <a:off x="6135924" y="2132277"/>
            <a:ext cx="40979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alt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MZ</a:t>
            </a:r>
            <a:r>
              <a:rPr lang="ko-KR" altLang="ko-KR" sz="180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세대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중심의 </a:t>
            </a:r>
            <a:r>
              <a:rPr lang="ko-KR" alt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캠핑</a:t>
            </a:r>
            <a:r>
              <a:rPr lang="en-KR" altLang="ko-KR" sz="1800" dirty="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ko-KR" sz="1800">
                <a:solidFill>
                  <a:schemeClr val="bg2">
                    <a:lumMod val="25000"/>
                  </a:schemeClr>
                </a:solidFill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시장에서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  <a:effectLst/>
              <a:latin typeface="Gmarket Sans TTF Medium" panose="02000000000000000000" pitchFamily="2" charset="-127"/>
              <a:ea typeface="Gmarket Sans TTF Medium" panose="02000000000000000000" pitchFamily="2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ko-KR" sz="2000" dirty="0" err="1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밀키트</a:t>
            </a:r>
            <a:r>
              <a:rPr lang="ko-KR" altLang="ko-KR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수요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증가</a:t>
            </a:r>
            <a:r>
              <a:rPr lang="en-KR" altLang="ko-KR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7"/>
                <a:ea typeface="Gmarket Sans TTF Medium" panose="02000000000000000000" pitchFamily="2" charset="-127"/>
                <a:cs typeface="Times New Roman" panose="02020603050405020304" pitchFamily="18" charset="0"/>
              </a:rPr>
              <a:t> </a:t>
            </a:r>
            <a:endParaRPr lang="ko-KR" altLang="en-US" sz="200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16" name="설명선: 오른쪽 화살표 15">
            <a:extLst>
              <a:ext uri="{FF2B5EF4-FFF2-40B4-BE49-F238E27FC236}">
                <a16:creationId xmlns:a16="http://schemas.microsoft.com/office/drawing/2014/main" id="{69EDA379-73B5-9223-B3B8-F40CB4229DF7}"/>
              </a:ext>
            </a:extLst>
          </p:cNvPr>
          <p:cNvSpPr/>
          <p:nvPr/>
        </p:nvSpPr>
        <p:spPr>
          <a:xfrm rot="5400000">
            <a:off x="4857258" y="-898687"/>
            <a:ext cx="2477485" cy="7682018"/>
          </a:xfrm>
          <a:prstGeom prst="rightArrowCallou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6D8321-F8BD-062E-1280-CB120064E5D9}"/>
              </a:ext>
            </a:extLst>
          </p:cNvPr>
          <p:cNvSpPr txBox="1"/>
          <p:nvPr/>
        </p:nvSpPr>
        <p:spPr>
          <a:xfrm>
            <a:off x="3753852" y="781985"/>
            <a:ext cx="46842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밀키트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쇼핑몰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밀봉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기획 및 구현</a:t>
            </a:r>
            <a:endParaRPr lang="en-KR" sz="2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461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18C79-648B-960E-4CCC-1C385B3558C9}"/>
              </a:ext>
            </a:extLst>
          </p:cNvPr>
          <p:cNvSpPr txBox="1"/>
          <p:nvPr/>
        </p:nvSpPr>
        <p:spPr>
          <a:xfrm>
            <a:off x="3013460" y="1087436"/>
            <a:ext cx="159691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2</a:t>
            </a:r>
            <a:endParaRPr lang="en-KR" sz="20000" dirty="0">
              <a:solidFill>
                <a:schemeClr val="accent4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F0E49-4FC4-1439-74CE-F4F030B1AE0D}"/>
              </a:ext>
            </a:extLst>
          </p:cNvPr>
          <p:cNvSpPr txBox="1"/>
          <p:nvPr/>
        </p:nvSpPr>
        <p:spPr>
          <a:xfrm>
            <a:off x="3243427" y="2808571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 일정 및 환경</a:t>
            </a:r>
            <a:endParaRPr lang="en-KR" sz="5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768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7710" y="209262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 일정</a:t>
            </a:r>
            <a:endParaRPr lang="en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64FA682F-8D9F-BB1D-7BF0-B49B081462D2}"/>
              </a:ext>
            </a:extLst>
          </p:cNvPr>
          <p:cNvSpPr/>
          <p:nvPr/>
        </p:nvSpPr>
        <p:spPr>
          <a:xfrm>
            <a:off x="1521961" y="2362200"/>
            <a:ext cx="2396836" cy="2133600"/>
          </a:xfrm>
          <a:prstGeom prst="chevron">
            <a:avLst>
              <a:gd name="adj" fmla="val 2632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EFABEFBE-82FA-4274-545F-DD5955BF491F}"/>
              </a:ext>
            </a:extLst>
          </p:cNvPr>
          <p:cNvSpPr/>
          <p:nvPr/>
        </p:nvSpPr>
        <p:spPr>
          <a:xfrm>
            <a:off x="3842597" y="2362200"/>
            <a:ext cx="2396836" cy="2133600"/>
          </a:xfrm>
          <a:prstGeom prst="chevron">
            <a:avLst>
              <a:gd name="adj" fmla="val 2632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3B6FF69D-E7EC-E074-6946-44A42DDB0021}"/>
              </a:ext>
            </a:extLst>
          </p:cNvPr>
          <p:cNvSpPr/>
          <p:nvPr/>
        </p:nvSpPr>
        <p:spPr>
          <a:xfrm>
            <a:off x="6102621" y="2362200"/>
            <a:ext cx="2396836" cy="2133600"/>
          </a:xfrm>
          <a:prstGeom prst="chevron">
            <a:avLst>
              <a:gd name="adj" fmla="val 2632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46517F18-F51F-4B25-7FB9-C97BB62BB838}"/>
              </a:ext>
            </a:extLst>
          </p:cNvPr>
          <p:cNvSpPr/>
          <p:nvPr/>
        </p:nvSpPr>
        <p:spPr>
          <a:xfrm>
            <a:off x="8362645" y="2362200"/>
            <a:ext cx="2396836" cy="2133600"/>
          </a:xfrm>
          <a:prstGeom prst="chevron">
            <a:avLst>
              <a:gd name="adj" fmla="val 26327"/>
            </a:avLst>
          </a:prstGeom>
          <a:solidFill>
            <a:srgbClr val="E6A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EB17D6-B47A-CD88-9762-268C3603144B}"/>
              </a:ext>
            </a:extLst>
          </p:cNvPr>
          <p:cNvSpPr txBox="1"/>
          <p:nvPr/>
        </p:nvSpPr>
        <p:spPr>
          <a:xfrm>
            <a:off x="3842597" y="2967335"/>
            <a:ext cx="2711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레이아웃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및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PPT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작업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4736E-6799-84C4-BA43-237AAA0B1C7C}"/>
              </a:ext>
            </a:extLst>
          </p:cNvPr>
          <p:cNvSpPr txBox="1"/>
          <p:nvPr/>
        </p:nvSpPr>
        <p:spPr>
          <a:xfrm>
            <a:off x="8970339" y="324433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결과물 발표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21796" y="3105834"/>
            <a:ext cx="21168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페이지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구현 작업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13051" y="3244334"/>
            <a:ext cx="16680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첫 회의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47525" y="1992868"/>
            <a:ext cx="5212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9/1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10919" y="2001633"/>
            <a:ext cx="11384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9/1 ~ 9/4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76735" y="1971488"/>
            <a:ext cx="12682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9/5 ~ 9/16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965835" y="1971488"/>
            <a:ext cx="697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9/22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518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90686E-1977-E548-154B-22B1E9F45A08}"/>
              </a:ext>
            </a:extLst>
          </p:cNvPr>
          <p:cNvSpPr txBox="1"/>
          <p:nvPr/>
        </p:nvSpPr>
        <p:spPr>
          <a:xfrm>
            <a:off x="277710" y="209262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개발 환경</a:t>
            </a:r>
            <a:endParaRPr lang="en-KR" sz="2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C680E9-E80F-1970-7970-300B4C432324}"/>
              </a:ext>
            </a:extLst>
          </p:cNvPr>
          <p:cNvSpPr/>
          <p:nvPr/>
        </p:nvSpPr>
        <p:spPr>
          <a:xfrm>
            <a:off x="277710" y="120113"/>
            <a:ext cx="2241204" cy="8914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6FCE74-2DE3-4ED0-963B-6324DE45BF0B}"/>
              </a:ext>
            </a:extLst>
          </p:cNvPr>
          <p:cNvSpPr/>
          <p:nvPr/>
        </p:nvSpPr>
        <p:spPr>
          <a:xfrm>
            <a:off x="2736273" y="1766455"/>
            <a:ext cx="6719454" cy="33250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E0C088-1773-9EFC-4114-EE71B70C8B37}"/>
              </a:ext>
            </a:extLst>
          </p:cNvPr>
          <p:cNvSpPr txBox="1"/>
          <p:nvPr/>
        </p:nvSpPr>
        <p:spPr>
          <a:xfrm>
            <a:off x="4730882" y="1304790"/>
            <a:ext cx="2730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적용 기술</a:t>
            </a:r>
            <a:endParaRPr lang="en-KR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B67068-F0AC-7D52-4D3A-A876073B40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556404"/>
            <a:ext cx="5029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4652</TotalTime>
  <Words>447</Words>
  <Application>Microsoft Office PowerPoint</Application>
  <PresentationFormat>와이드스크린</PresentationFormat>
  <Paragraphs>184</Paragraphs>
  <Slides>40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Calibri</vt:lpstr>
      <vt:lpstr>Gowun Dodum</vt:lpstr>
      <vt:lpstr>G마켓 산스 TTF Bold</vt:lpstr>
      <vt:lpstr>G마켓 산스 TTF Medium</vt:lpstr>
      <vt:lpstr>맑은 고딕</vt:lpstr>
      <vt:lpstr>Times New Roman</vt:lpstr>
      <vt:lpstr>Arial</vt:lpstr>
      <vt:lpstr>Gmarket Sans TTF Medium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하 서연</dc:creator>
  <cp:lastModifiedBy>user</cp:lastModifiedBy>
  <cp:revision>34</cp:revision>
  <dcterms:created xsi:type="dcterms:W3CDTF">2022-08-28T14:11:39Z</dcterms:created>
  <dcterms:modified xsi:type="dcterms:W3CDTF">2022-09-20T00:48:17Z</dcterms:modified>
</cp:coreProperties>
</file>